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51" r:id="rId3"/>
  </p:sldMasterIdLst>
  <p:notesMasterIdLst>
    <p:notesMasterId r:id="rId5"/>
  </p:notesMasterIdLst>
  <p:handoutMasterIdLst>
    <p:handoutMasterId r:id="rId6"/>
  </p:handoutMasterIdLst>
  <p:sldIdLst>
    <p:sldId id="256" r:id="rId4"/>
  </p:sldIdLst>
  <p:sldSz cx="38404800" cy="43891200"/>
  <p:notesSz cx="35529838" cy="35542538"/>
  <p:defaultTextStyle>
    <a:defPPr>
      <a:defRPr lang="en-US"/>
    </a:defPPr>
    <a:lvl1pPr algn="l" rtl="0" fontAlgn="base">
      <a:spcBef>
        <a:spcPct val="0"/>
      </a:spcBef>
      <a:spcAft>
        <a:spcPct val="0"/>
      </a:spcAft>
      <a:defRPr sz="2700" kern="1200">
        <a:solidFill>
          <a:schemeClr val="tx1"/>
        </a:solidFill>
        <a:latin typeface="Arial Narrow" pitchFamily="-105" charset="0"/>
        <a:ea typeface="ＭＳ Ｐゴシック" pitchFamily="-105" charset="-128"/>
        <a:cs typeface="+mn-cs"/>
      </a:defRPr>
    </a:lvl1pPr>
    <a:lvl2pPr marL="522288" indent="-65088" algn="l" rtl="0" fontAlgn="base">
      <a:spcBef>
        <a:spcPct val="0"/>
      </a:spcBef>
      <a:spcAft>
        <a:spcPct val="0"/>
      </a:spcAft>
      <a:defRPr sz="2700" kern="1200">
        <a:solidFill>
          <a:schemeClr val="tx1"/>
        </a:solidFill>
        <a:latin typeface="Arial Narrow" pitchFamily="-105" charset="0"/>
        <a:ea typeface="ＭＳ Ｐゴシック" pitchFamily="-105" charset="-128"/>
        <a:cs typeface="+mn-cs"/>
      </a:defRPr>
    </a:lvl2pPr>
    <a:lvl3pPr marL="1044575" indent="-130175" algn="l" rtl="0" fontAlgn="base">
      <a:spcBef>
        <a:spcPct val="0"/>
      </a:spcBef>
      <a:spcAft>
        <a:spcPct val="0"/>
      </a:spcAft>
      <a:defRPr sz="2700" kern="1200">
        <a:solidFill>
          <a:schemeClr val="tx1"/>
        </a:solidFill>
        <a:latin typeface="Arial Narrow" pitchFamily="-105" charset="0"/>
        <a:ea typeface="ＭＳ Ｐゴシック" pitchFamily="-105" charset="-128"/>
        <a:cs typeface="+mn-cs"/>
      </a:defRPr>
    </a:lvl3pPr>
    <a:lvl4pPr marL="1566863" indent="-195263" algn="l" rtl="0" fontAlgn="base">
      <a:spcBef>
        <a:spcPct val="0"/>
      </a:spcBef>
      <a:spcAft>
        <a:spcPct val="0"/>
      </a:spcAft>
      <a:defRPr sz="2700" kern="1200">
        <a:solidFill>
          <a:schemeClr val="tx1"/>
        </a:solidFill>
        <a:latin typeface="Arial Narrow" pitchFamily="-105" charset="0"/>
        <a:ea typeface="ＭＳ Ｐゴシック" pitchFamily="-105" charset="-128"/>
        <a:cs typeface="+mn-cs"/>
      </a:defRPr>
    </a:lvl4pPr>
    <a:lvl5pPr marL="2089150" indent="-260350" algn="l" rtl="0" fontAlgn="base">
      <a:spcBef>
        <a:spcPct val="0"/>
      </a:spcBef>
      <a:spcAft>
        <a:spcPct val="0"/>
      </a:spcAft>
      <a:defRPr sz="2700" kern="1200">
        <a:solidFill>
          <a:schemeClr val="tx1"/>
        </a:solidFill>
        <a:latin typeface="Arial Narrow" pitchFamily="-105" charset="0"/>
        <a:ea typeface="ＭＳ Ｐゴシック" pitchFamily="-105" charset="-128"/>
        <a:cs typeface="+mn-cs"/>
      </a:defRPr>
    </a:lvl5pPr>
    <a:lvl6pPr marL="2286000" algn="l" defTabSz="914400" rtl="0" eaLnBrk="1" latinLnBrk="0" hangingPunct="1">
      <a:defRPr sz="2700" kern="1200">
        <a:solidFill>
          <a:schemeClr val="tx1"/>
        </a:solidFill>
        <a:latin typeface="Arial Narrow" pitchFamily="-105" charset="0"/>
        <a:ea typeface="ＭＳ Ｐゴシック" pitchFamily="-105" charset="-128"/>
        <a:cs typeface="+mn-cs"/>
      </a:defRPr>
    </a:lvl6pPr>
    <a:lvl7pPr marL="2743200" algn="l" defTabSz="914400" rtl="0" eaLnBrk="1" latinLnBrk="0" hangingPunct="1">
      <a:defRPr sz="2700" kern="1200">
        <a:solidFill>
          <a:schemeClr val="tx1"/>
        </a:solidFill>
        <a:latin typeface="Arial Narrow" pitchFamily="-105" charset="0"/>
        <a:ea typeface="ＭＳ Ｐゴシック" pitchFamily="-105" charset="-128"/>
        <a:cs typeface="+mn-cs"/>
      </a:defRPr>
    </a:lvl7pPr>
    <a:lvl8pPr marL="3200400" algn="l" defTabSz="914400" rtl="0" eaLnBrk="1" latinLnBrk="0" hangingPunct="1">
      <a:defRPr sz="2700" kern="1200">
        <a:solidFill>
          <a:schemeClr val="tx1"/>
        </a:solidFill>
        <a:latin typeface="Arial Narrow" pitchFamily="-105" charset="0"/>
        <a:ea typeface="ＭＳ Ｐゴシック" pitchFamily="-105" charset="-128"/>
        <a:cs typeface="+mn-cs"/>
      </a:defRPr>
    </a:lvl8pPr>
    <a:lvl9pPr marL="3657600" algn="l" defTabSz="914400" rtl="0" eaLnBrk="1" latinLnBrk="0" hangingPunct="1">
      <a:defRPr sz="2700" kern="1200">
        <a:solidFill>
          <a:schemeClr val="tx1"/>
        </a:solidFill>
        <a:latin typeface="Arial Narrow" pitchFamily="-105"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800000"/>
    <a:srgbClr val="3399FF"/>
    <a:srgbClr val="FF9900"/>
    <a:srgbClr val="CC0000"/>
    <a:srgbClr val="993300"/>
    <a:srgbClr val="FFFFD2"/>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snapToGrid="0" snapToObjects="1">
      <p:cViewPr>
        <p:scale>
          <a:sx n="30" d="100"/>
          <a:sy n="30" d="100"/>
        </p:scale>
        <p:origin x="-126" y="2436"/>
      </p:cViewPr>
      <p:guideLst>
        <p:guide orient="horz" pos="5795"/>
        <p:guide orient="horz" pos="24669"/>
        <p:guide pos="1241"/>
        <p:guide pos="8223"/>
        <p:guide pos="8587"/>
        <p:guide pos="22914"/>
        <p:guide pos="15568"/>
        <p:guide pos="1593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hdr" sz="quarter"/>
          </p:nvPr>
        </p:nvSpPr>
        <p:spPr bwMode="auto">
          <a:xfrm>
            <a:off x="0" y="0"/>
            <a:ext cx="15397163" cy="1774825"/>
          </a:xfrm>
          <a:prstGeom prst="rect">
            <a:avLst/>
          </a:prstGeom>
          <a:noFill/>
          <a:ln w="9525">
            <a:noFill/>
            <a:miter lim="800000"/>
            <a:headEnd/>
            <a:tailEnd/>
          </a:ln>
          <a:effectLst/>
        </p:spPr>
        <p:txBody>
          <a:bodyPr vert="horz" wrap="square" lIns="406056" tIns="203028" rIns="406056" bIns="203028" numCol="1" anchor="t" anchorCtr="0" compatLnSpc="1">
            <a:prstTxWarp prst="textNoShape">
              <a:avLst/>
            </a:prstTxWarp>
          </a:bodyPr>
          <a:lstStyle>
            <a:lvl1pPr defTabSz="4062413">
              <a:defRPr sz="5500">
                <a:latin typeface="Arial" pitchFamily="-105" charset="-52"/>
                <a:ea typeface="+mn-ea"/>
              </a:defRPr>
            </a:lvl1pPr>
          </a:lstStyle>
          <a:p>
            <a:pPr>
              <a:defRPr/>
            </a:pPr>
            <a:endParaRPr lang="en-US"/>
          </a:p>
        </p:txBody>
      </p:sp>
      <p:sp>
        <p:nvSpPr>
          <p:cNvPr id="230403" name="Rectangle 3"/>
          <p:cNvSpPr>
            <a:spLocks noGrp="1" noChangeArrowheads="1"/>
          </p:cNvSpPr>
          <p:nvPr>
            <p:ph type="dt" sz="quarter" idx="1"/>
          </p:nvPr>
        </p:nvSpPr>
        <p:spPr bwMode="auto">
          <a:xfrm>
            <a:off x="20124738" y="0"/>
            <a:ext cx="15397162" cy="1774825"/>
          </a:xfrm>
          <a:prstGeom prst="rect">
            <a:avLst/>
          </a:prstGeom>
          <a:noFill/>
          <a:ln w="9525">
            <a:noFill/>
            <a:miter lim="800000"/>
            <a:headEnd/>
            <a:tailEnd/>
          </a:ln>
          <a:effectLst/>
        </p:spPr>
        <p:txBody>
          <a:bodyPr vert="horz" wrap="square" lIns="406056" tIns="203028" rIns="406056" bIns="203028" numCol="1" anchor="t" anchorCtr="0" compatLnSpc="1">
            <a:prstTxWarp prst="textNoShape">
              <a:avLst/>
            </a:prstTxWarp>
          </a:bodyPr>
          <a:lstStyle>
            <a:lvl1pPr algn="r" defTabSz="4062413">
              <a:defRPr sz="5500">
                <a:latin typeface="Arial" pitchFamily="-105" charset="-52"/>
                <a:ea typeface="+mn-ea"/>
              </a:defRPr>
            </a:lvl1pPr>
          </a:lstStyle>
          <a:p>
            <a:pPr>
              <a:defRPr/>
            </a:pPr>
            <a:endParaRPr lang="en-US"/>
          </a:p>
        </p:txBody>
      </p:sp>
      <p:sp>
        <p:nvSpPr>
          <p:cNvPr id="230404" name="Rectangle 4"/>
          <p:cNvSpPr>
            <a:spLocks noGrp="1" noChangeArrowheads="1"/>
          </p:cNvSpPr>
          <p:nvPr>
            <p:ph type="ftr" sz="quarter" idx="2"/>
          </p:nvPr>
        </p:nvSpPr>
        <p:spPr bwMode="auto">
          <a:xfrm>
            <a:off x="0" y="33756600"/>
            <a:ext cx="15397163" cy="1779588"/>
          </a:xfrm>
          <a:prstGeom prst="rect">
            <a:avLst/>
          </a:prstGeom>
          <a:noFill/>
          <a:ln w="9525">
            <a:noFill/>
            <a:miter lim="800000"/>
            <a:headEnd/>
            <a:tailEnd/>
          </a:ln>
          <a:effectLst/>
        </p:spPr>
        <p:txBody>
          <a:bodyPr vert="horz" wrap="square" lIns="406056" tIns="203028" rIns="406056" bIns="203028" numCol="1" anchor="b" anchorCtr="0" compatLnSpc="1">
            <a:prstTxWarp prst="textNoShape">
              <a:avLst/>
            </a:prstTxWarp>
          </a:bodyPr>
          <a:lstStyle>
            <a:lvl1pPr defTabSz="4062413">
              <a:defRPr sz="5500">
                <a:latin typeface="Arial" pitchFamily="-105" charset="-52"/>
                <a:ea typeface="+mn-ea"/>
              </a:defRPr>
            </a:lvl1pPr>
          </a:lstStyle>
          <a:p>
            <a:pPr>
              <a:defRPr/>
            </a:pPr>
            <a:endParaRPr lang="en-US"/>
          </a:p>
        </p:txBody>
      </p:sp>
      <p:sp>
        <p:nvSpPr>
          <p:cNvPr id="230405" name="Rectangle 5"/>
          <p:cNvSpPr>
            <a:spLocks noGrp="1" noChangeArrowheads="1"/>
          </p:cNvSpPr>
          <p:nvPr>
            <p:ph type="sldNum" sz="quarter" idx="3"/>
          </p:nvPr>
        </p:nvSpPr>
        <p:spPr bwMode="auto">
          <a:xfrm>
            <a:off x="20124738" y="33756600"/>
            <a:ext cx="15397162" cy="1779588"/>
          </a:xfrm>
          <a:prstGeom prst="rect">
            <a:avLst/>
          </a:prstGeom>
          <a:noFill/>
          <a:ln w="9525">
            <a:noFill/>
            <a:miter lim="800000"/>
            <a:headEnd/>
            <a:tailEnd/>
          </a:ln>
          <a:effectLst/>
        </p:spPr>
        <p:txBody>
          <a:bodyPr vert="horz" wrap="square" lIns="406056" tIns="203028" rIns="406056" bIns="203028" numCol="1" anchor="b" anchorCtr="0" compatLnSpc="1">
            <a:prstTxWarp prst="textNoShape">
              <a:avLst/>
            </a:prstTxWarp>
          </a:bodyPr>
          <a:lstStyle>
            <a:lvl1pPr algn="r" defTabSz="4062413">
              <a:defRPr sz="5500">
                <a:latin typeface="Arial" charset="0"/>
              </a:defRPr>
            </a:lvl1pPr>
          </a:lstStyle>
          <a:p>
            <a:pPr>
              <a:defRPr/>
            </a:pPr>
            <a:fld id="{F609AF3C-EEC4-4FF8-B2BF-6D01FD189AA7}" type="slidenum">
              <a:rPr lang="en-US"/>
              <a:pPr>
                <a:defRPr/>
              </a:pPr>
              <a:t>‹N°›</a:t>
            </a:fld>
            <a:endParaRPr lang="en-US"/>
          </a:p>
        </p:txBody>
      </p:sp>
    </p:spTree>
    <p:extLst>
      <p:ext uri="{BB962C8B-B14F-4D97-AF65-F5344CB8AC3E}">
        <p14:creationId xmlns:p14="http://schemas.microsoft.com/office/powerpoint/2010/main" val="254172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15397163" cy="1774825"/>
          </a:xfrm>
          <a:prstGeom prst="rect">
            <a:avLst/>
          </a:prstGeom>
          <a:noFill/>
          <a:ln w="9525">
            <a:noFill/>
            <a:miter lim="800000"/>
            <a:headEnd/>
            <a:tailEnd/>
          </a:ln>
          <a:effectLst/>
        </p:spPr>
        <p:txBody>
          <a:bodyPr vert="horz" wrap="square" lIns="406056" tIns="203028" rIns="406056" bIns="203028" numCol="1" anchor="t" anchorCtr="0" compatLnSpc="1">
            <a:prstTxWarp prst="textNoShape">
              <a:avLst/>
            </a:prstTxWarp>
          </a:bodyPr>
          <a:lstStyle>
            <a:lvl1pPr defTabSz="4062413">
              <a:defRPr sz="5500">
                <a:latin typeface="Arial" pitchFamily="-105" charset="-52"/>
                <a:ea typeface="+mn-ea"/>
              </a:defRPr>
            </a:lvl1pPr>
          </a:lstStyle>
          <a:p>
            <a:pPr>
              <a:defRPr/>
            </a:pPr>
            <a:endParaRPr lang="en-US"/>
          </a:p>
        </p:txBody>
      </p:sp>
      <p:sp>
        <p:nvSpPr>
          <p:cNvPr id="150531" name="Rectangle 3"/>
          <p:cNvSpPr>
            <a:spLocks noGrp="1" noChangeArrowheads="1"/>
          </p:cNvSpPr>
          <p:nvPr>
            <p:ph type="dt" idx="1"/>
          </p:nvPr>
        </p:nvSpPr>
        <p:spPr bwMode="auto">
          <a:xfrm>
            <a:off x="20124738" y="0"/>
            <a:ext cx="15397162" cy="1774825"/>
          </a:xfrm>
          <a:prstGeom prst="rect">
            <a:avLst/>
          </a:prstGeom>
          <a:noFill/>
          <a:ln w="9525">
            <a:noFill/>
            <a:miter lim="800000"/>
            <a:headEnd/>
            <a:tailEnd/>
          </a:ln>
          <a:effectLst/>
        </p:spPr>
        <p:txBody>
          <a:bodyPr vert="horz" wrap="square" lIns="406056" tIns="203028" rIns="406056" bIns="203028" numCol="1" anchor="t" anchorCtr="0" compatLnSpc="1">
            <a:prstTxWarp prst="textNoShape">
              <a:avLst/>
            </a:prstTxWarp>
          </a:bodyPr>
          <a:lstStyle>
            <a:lvl1pPr algn="r" defTabSz="4062413">
              <a:defRPr sz="5500">
                <a:latin typeface="Arial" pitchFamily="-105" charset="-52"/>
                <a:ea typeface="+mn-ea"/>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933238" y="2668588"/>
            <a:ext cx="11661775" cy="1332865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3554413" y="16884650"/>
            <a:ext cx="28421012" cy="15989300"/>
          </a:xfrm>
          <a:prstGeom prst="rect">
            <a:avLst/>
          </a:prstGeom>
          <a:noFill/>
          <a:ln w="9525">
            <a:noFill/>
            <a:miter lim="800000"/>
            <a:headEnd/>
            <a:tailEnd/>
          </a:ln>
          <a:effectLst/>
        </p:spPr>
        <p:txBody>
          <a:bodyPr vert="horz" wrap="square" lIns="406056" tIns="203028" rIns="406056" bIns="20302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0534" name="Rectangle 6"/>
          <p:cNvSpPr>
            <a:spLocks noGrp="1" noChangeArrowheads="1"/>
          </p:cNvSpPr>
          <p:nvPr>
            <p:ph type="ftr" sz="quarter" idx="4"/>
          </p:nvPr>
        </p:nvSpPr>
        <p:spPr bwMode="auto">
          <a:xfrm>
            <a:off x="0" y="33756600"/>
            <a:ext cx="15397163" cy="1779588"/>
          </a:xfrm>
          <a:prstGeom prst="rect">
            <a:avLst/>
          </a:prstGeom>
          <a:noFill/>
          <a:ln w="9525">
            <a:noFill/>
            <a:miter lim="800000"/>
            <a:headEnd/>
            <a:tailEnd/>
          </a:ln>
          <a:effectLst/>
        </p:spPr>
        <p:txBody>
          <a:bodyPr vert="horz" wrap="square" lIns="406056" tIns="203028" rIns="406056" bIns="203028" numCol="1" anchor="b" anchorCtr="0" compatLnSpc="1">
            <a:prstTxWarp prst="textNoShape">
              <a:avLst/>
            </a:prstTxWarp>
          </a:bodyPr>
          <a:lstStyle>
            <a:lvl1pPr defTabSz="4062413">
              <a:defRPr sz="5500">
                <a:latin typeface="Arial" pitchFamily="-105" charset="-52"/>
                <a:ea typeface="+mn-ea"/>
              </a:defRPr>
            </a:lvl1pPr>
          </a:lstStyle>
          <a:p>
            <a:pPr>
              <a:defRPr/>
            </a:pPr>
            <a:endParaRPr lang="en-US"/>
          </a:p>
        </p:txBody>
      </p:sp>
      <p:sp>
        <p:nvSpPr>
          <p:cNvPr id="150535" name="Rectangle 7"/>
          <p:cNvSpPr>
            <a:spLocks noGrp="1" noChangeArrowheads="1"/>
          </p:cNvSpPr>
          <p:nvPr>
            <p:ph type="sldNum" sz="quarter" idx="5"/>
          </p:nvPr>
        </p:nvSpPr>
        <p:spPr bwMode="auto">
          <a:xfrm>
            <a:off x="20124738" y="33756600"/>
            <a:ext cx="15397162" cy="1779588"/>
          </a:xfrm>
          <a:prstGeom prst="rect">
            <a:avLst/>
          </a:prstGeom>
          <a:noFill/>
          <a:ln w="9525">
            <a:noFill/>
            <a:miter lim="800000"/>
            <a:headEnd/>
            <a:tailEnd/>
          </a:ln>
          <a:effectLst/>
        </p:spPr>
        <p:txBody>
          <a:bodyPr vert="horz" wrap="square" lIns="406056" tIns="203028" rIns="406056" bIns="203028" numCol="1" anchor="b" anchorCtr="0" compatLnSpc="1">
            <a:prstTxWarp prst="textNoShape">
              <a:avLst/>
            </a:prstTxWarp>
          </a:bodyPr>
          <a:lstStyle>
            <a:lvl1pPr algn="r" defTabSz="4062413">
              <a:defRPr sz="5500">
                <a:latin typeface="Arial" charset="0"/>
              </a:defRPr>
            </a:lvl1pPr>
          </a:lstStyle>
          <a:p>
            <a:pPr>
              <a:defRPr/>
            </a:pPr>
            <a:fld id="{268AFEFB-7FC3-45CA-A8A7-0E79AC61BDC8}" type="slidenum">
              <a:rPr lang="en-US"/>
              <a:pPr>
                <a:defRPr/>
              </a:pPr>
              <a:t>‹N°›</a:t>
            </a:fld>
            <a:endParaRPr lang="en-US"/>
          </a:p>
        </p:txBody>
      </p:sp>
    </p:spTree>
    <p:extLst>
      <p:ext uri="{BB962C8B-B14F-4D97-AF65-F5344CB8AC3E}">
        <p14:creationId xmlns:p14="http://schemas.microsoft.com/office/powerpoint/2010/main" val="25527756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pitchFamily="-105" charset="-128"/>
        <a:cs typeface="ＭＳ Ｐゴシック" pitchFamily="-105" charset="-128"/>
      </a:defRPr>
    </a:lvl1pPr>
    <a:lvl2pPr marL="522288"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1044575" algn="l" rtl="0" eaLnBrk="0" fontAlgn="base" hangingPunct="0">
      <a:spcBef>
        <a:spcPct val="30000"/>
      </a:spcBef>
      <a:spcAft>
        <a:spcPct val="0"/>
      </a:spcAft>
      <a:defRPr sz="1400" kern="1200">
        <a:solidFill>
          <a:schemeClr val="tx1"/>
        </a:solidFill>
        <a:latin typeface="Arial" charset="0"/>
        <a:ea typeface="ＭＳ Ｐゴシック" charset="-128"/>
        <a:cs typeface="+mn-cs"/>
      </a:defRPr>
    </a:lvl3pPr>
    <a:lvl4pPr marL="1566863" algn="l" rtl="0" eaLnBrk="0" fontAlgn="base" hangingPunct="0">
      <a:spcBef>
        <a:spcPct val="30000"/>
      </a:spcBef>
      <a:spcAft>
        <a:spcPct val="0"/>
      </a:spcAft>
      <a:defRPr sz="1400" kern="1200">
        <a:solidFill>
          <a:schemeClr val="tx1"/>
        </a:solidFill>
        <a:latin typeface="Arial" charset="0"/>
        <a:ea typeface="ＭＳ Ｐゴシック" charset="-128"/>
        <a:cs typeface="+mn-cs"/>
      </a:defRPr>
    </a:lvl4pPr>
    <a:lvl5pPr marL="20891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5pPr>
    <a:lvl6pPr marL="2612898" algn="l" defTabSz="522580" rtl="0" eaLnBrk="1" latinLnBrk="0" hangingPunct="1">
      <a:defRPr sz="1400" kern="1200">
        <a:solidFill>
          <a:schemeClr val="tx1"/>
        </a:solidFill>
        <a:latin typeface="+mn-lt"/>
        <a:ea typeface="+mn-ea"/>
        <a:cs typeface="+mn-cs"/>
      </a:defRPr>
    </a:lvl6pPr>
    <a:lvl7pPr marL="3135478" algn="l" defTabSz="522580" rtl="0" eaLnBrk="1" latinLnBrk="0" hangingPunct="1">
      <a:defRPr sz="1400" kern="1200">
        <a:solidFill>
          <a:schemeClr val="tx1"/>
        </a:solidFill>
        <a:latin typeface="+mn-lt"/>
        <a:ea typeface="+mn-ea"/>
        <a:cs typeface="+mn-cs"/>
      </a:defRPr>
    </a:lvl7pPr>
    <a:lvl8pPr marL="3658057" algn="l" defTabSz="522580" rtl="0" eaLnBrk="1" latinLnBrk="0" hangingPunct="1">
      <a:defRPr sz="1400" kern="1200">
        <a:solidFill>
          <a:schemeClr val="tx1"/>
        </a:solidFill>
        <a:latin typeface="+mn-lt"/>
        <a:ea typeface="+mn-ea"/>
        <a:cs typeface="+mn-cs"/>
      </a:defRPr>
    </a:lvl8pPr>
    <a:lvl9pPr marL="4180637" algn="l" defTabSz="522580"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BFA3BE63-59D5-4598-B382-BE456144BFE6}" type="slidenum">
              <a:rPr lang="en-US" smtClean="0"/>
              <a:pPr/>
              <a:t>1</a:t>
            </a:fld>
            <a:endParaRPr lang="en-US"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742" y="13635557"/>
            <a:ext cx="32643317" cy="94065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482" y="24871099"/>
            <a:ext cx="26881836" cy="11218124"/>
          </a:xfrm>
        </p:spPr>
        <p:txBody>
          <a:bodyPr/>
          <a:lstStyle>
            <a:lvl1pPr marL="0" indent="0" algn="ctr">
              <a:buNone/>
              <a:defRPr/>
            </a:lvl1pPr>
            <a:lvl2pPr marL="522580" indent="0" algn="ctr">
              <a:buNone/>
              <a:defRPr/>
            </a:lvl2pPr>
            <a:lvl3pPr marL="1045159" indent="0" algn="ctr">
              <a:buNone/>
              <a:defRPr/>
            </a:lvl3pPr>
            <a:lvl4pPr marL="1567739" indent="0" algn="ctr">
              <a:buNone/>
              <a:defRPr/>
            </a:lvl4pPr>
            <a:lvl5pPr marL="2090318" indent="0" algn="ctr">
              <a:buNone/>
              <a:defRPr/>
            </a:lvl5pPr>
            <a:lvl6pPr marL="2612898" indent="0" algn="ctr">
              <a:buNone/>
              <a:defRPr/>
            </a:lvl6pPr>
            <a:lvl7pPr marL="3135478" indent="0" algn="ctr">
              <a:buNone/>
              <a:defRPr/>
            </a:lvl7pPr>
            <a:lvl8pPr marL="3658057" indent="0" algn="ctr">
              <a:buNone/>
              <a:defRPr/>
            </a:lvl8pPr>
            <a:lvl9pPr marL="4180637"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53537" y="1697429"/>
            <a:ext cx="9170613" cy="4123376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40005" y="1697429"/>
            <a:ext cx="27350951" cy="412337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742" y="13635557"/>
            <a:ext cx="32643317" cy="94065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482" y="24871099"/>
            <a:ext cx="26881836" cy="11218124"/>
          </a:xfrm>
        </p:spPr>
        <p:txBody>
          <a:bodyPr/>
          <a:lstStyle>
            <a:lvl1pPr marL="0" indent="0" algn="ctr">
              <a:buNone/>
              <a:defRPr/>
            </a:lvl1pPr>
            <a:lvl2pPr marL="522580" indent="0" algn="ctr">
              <a:buNone/>
              <a:defRPr/>
            </a:lvl2pPr>
            <a:lvl3pPr marL="1045159" indent="0" algn="ctr">
              <a:buNone/>
              <a:defRPr/>
            </a:lvl3pPr>
            <a:lvl4pPr marL="1567739" indent="0" algn="ctr">
              <a:buNone/>
              <a:defRPr/>
            </a:lvl4pPr>
            <a:lvl5pPr marL="2090318" indent="0" algn="ctr">
              <a:buNone/>
              <a:defRPr/>
            </a:lvl5pPr>
            <a:lvl6pPr marL="2612898" indent="0" algn="ctr">
              <a:buNone/>
              <a:defRPr/>
            </a:lvl6pPr>
            <a:lvl7pPr marL="3135478" indent="0" algn="ctr">
              <a:buNone/>
              <a:defRPr/>
            </a:lvl7pPr>
            <a:lvl8pPr marL="3658057" indent="0" algn="ctr">
              <a:buNone/>
              <a:defRPr/>
            </a:lvl8pPr>
            <a:lvl9pPr marL="4180637"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162" y="28204020"/>
            <a:ext cx="32645011" cy="8717465"/>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3033162" y="18602035"/>
            <a:ext cx="32645011" cy="9601986"/>
          </a:xfrm>
        </p:spPr>
        <p:txBody>
          <a:bodyPr anchor="b"/>
          <a:lstStyle>
            <a:lvl1pPr marL="0" indent="0">
              <a:buNone/>
              <a:defRPr sz="2300"/>
            </a:lvl1pPr>
            <a:lvl2pPr marL="522580" indent="0">
              <a:buNone/>
              <a:defRPr sz="2100"/>
            </a:lvl2pPr>
            <a:lvl3pPr marL="1045159" indent="0">
              <a:buNone/>
              <a:defRPr sz="1800"/>
            </a:lvl3pPr>
            <a:lvl4pPr marL="1567739" indent="0">
              <a:buNone/>
              <a:defRPr sz="1600"/>
            </a:lvl4pPr>
            <a:lvl5pPr marL="2090318" indent="0">
              <a:buNone/>
              <a:defRPr sz="1600"/>
            </a:lvl5pPr>
            <a:lvl6pPr marL="2612898" indent="0">
              <a:buNone/>
              <a:defRPr sz="1600"/>
            </a:lvl6pPr>
            <a:lvl7pPr marL="3135478" indent="0">
              <a:buNone/>
              <a:defRPr sz="1600"/>
            </a:lvl7pPr>
            <a:lvl8pPr marL="3658057" indent="0">
              <a:buNone/>
              <a:defRPr sz="1600"/>
            </a:lvl8pPr>
            <a:lvl9pPr marL="4180637" indent="0">
              <a:buNone/>
              <a:defRPr sz="16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9682" y="6406486"/>
            <a:ext cx="4281313" cy="3653051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3576" y="6406486"/>
            <a:ext cx="4283007" cy="3653051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757428"/>
            <a:ext cx="34563812" cy="731616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495" y="9824568"/>
            <a:ext cx="16967751" cy="4095505"/>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1920495" y="13920073"/>
            <a:ext cx="16967751" cy="2528723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781" y="9824568"/>
            <a:ext cx="16974526" cy="4095505"/>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19509781" y="13920073"/>
            <a:ext cx="16974526" cy="2528723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747753"/>
            <a:ext cx="12633938" cy="7436168"/>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15015079" y="1747752"/>
            <a:ext cx="21469227" cy="3745955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494" y="9183920"/>
            <a:ext cx="12633938" cy="30023384"/>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863" y="30724034"/>
            <a:ext cx="23042541" cy="362711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7527863" y="3921311"/>
            <a:ext cx="23042541" cy="26334333"/>
          </a:xfrm>
        </p:spPr>
        <p:txBody>
          <a:bodyPr/>
          <a:lstStyle>
            <a:lvl1pPr marL="0" indent="0">
              <a:buNone/>
              <a:defRPr sz="3700"/>
            </a:lvl1pPr>
            <a:lvl2pPr marL="522580" indent="0">
              <a:buNone/>
              <a:defRPr sz="3200"/>
            </a:lvl2pPr>
            <a:lvl3pPr marL="1045159" indent="0">
              <a:buNone/>
              <a:defRPr sz="2700"/>
            </a:lvl3pPr>
            <a:lvl4pPr marL="1567739" indent="0">
              <a:buNone/>
              <a:defRPr sz="2300"/>
            </a:lvl4pPr>
            <a:lvl5pPr marL="2090318" indent="0">
              <a:buNone/>
              <a:defRPr sz="2300"/>
            </a:lvl5pPr>
            <a:lvl6pPr marL="2612898" indent="0">
              <a:buNone/>
              <a:defRPr sz="2300"/>
            </a:lvl6pPr>
            <a:lvl7pPr marL="3135478" indent="0">
              <a:buNone/>
              <a:defRPr sz="2300"/>
            </a:lvl7pPr>
            <a:lvl8pPr marL="3658057" indent="0">
              <a:buNone/>
              <a:defRPr sz="2300"/>
            </a:lvl8pPr>
            <a:lvl9pPr marL="4180637" indent="0">
              <a:buNone/>
              <a:defRPr sz="2300"/>
            </a:lvl9pPr>
          </a:lstStyle>
          <a:p>
            <a:pPr lvl="0"/>
            <a:endParaRPr lang="en-US" noProof="0" smtClean="0"/>
          </a:p>
        </p:txBody>
      </p:sp>
      <p:sp>
        <p:nvSpPr>
          <p:cNvPr id="4" name="Text Placeholder 3"/>
          <p:cNvSpPr>
            <a:spLocks noGrp="1"/>
          </p:cNvSpPr>
          <p:nvPr>
            <p:ph type="body" sz="half" idx="2"/>
          </p:nvPr>
        </p:nvSpPr>
        <p:spPr>
          <a:xfrm>
            <a:off x="7527863" y="34351149"/>
            <a:ext cx="23042541" cy="5150350"/>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348457" y="1697429"/>
            <a:ext cx="9175694" cy="412395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9682" y="1697429"/>
            <a:ext cx="27366193" cy="412395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742" y="13635557"/>
            <a:ext cx="32643317" cy="9406501"/>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1482" y="24871099"/>
            <a:ext cx="26881836" cy="11218124"/>
          </a:xfrm>
        </p:spPr>
        <p:txBody>
          <a:bodyPr/>
          <a:lstStyle>
            <a:lvl1pPr marL="0" indent="0" algn="ctr">
              <a:buNone/>
              <a:defRPr/>
            </a:lvl1pPr>
            <a:lvl2pPr marL="522580" indent="0" algn="ctr">
              <a:buNone/>
              <a:defRPr/>
            </a:lvl2pPr>
            <a:lvl3pPr marL="1045159" indent="0" algn="ctr">
              <a:buNone/>
              <a:defRPr/>
            </a:lvl3pPr>
            <a:lvl4pPr marL="1567739" indent="0" algn="ctr">
              <a:buNone/>
              <a:defRPr/>
            </a:lvl4pPr>
            <a:lvl5pPr marL="2090318" indent="0" algn="ctr">
              <a:buNone/>
              <a:defRPr/>
            </a:lvl5pPr>
            <a:lvl6pPr marL="2612898" indent="0" algn="ctr">
              <a:buNone/>
              <a:defRPr/>
            </a:lvl6pPr>
            <a:lvl7pPr marL="3135478" indent="0" algn="ctr">
              <a:buNone/>
              <a:defRPr/>
            </a:lvl7pPr>
            <a:lvl8pPr marL="3658057" indent="0" algn="ctr">
              <a:buNone/>
              <a:defRPr/>
            </a:lvl8pPr>
            <a:lvl9pPr marL="4180637"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162" y="28204020"/>
            <a:ext cx="32645011" cy="8717465"/>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3033162" y="18602035"/>
            <a:ext cx="32645011" cy="9601986"/>
          </a:xfrm>
        </p:spPr>
        <p:txBody>
          <a:bodyPr anchor="b"/>
          <a:lstStyle>
            <a:lvl1pPr marL="0" indent="0">
              <a:buNone/>
              <a:defRPr sz="2300"/>
            </a:lvl1pPr>
            <a:lvl2pPr marL="522580" indent="0">
              <a:buNone/>
              <a:defRPr sz="2100"/>
            </a:lvl2pPr>
            <a:lvl3pPr marL="1045159" indent="0">
              <a:buNone/>
              <a:defRPr sz="1800"/>
            </a:lvl3pPr>
            <a:lvl4pPr marL="1567739" indent="0">
              <a:buNone/>
              <a:defRPr sz="1600"/>
            </a:lvl4pPr>
            <a:lvl5pPr marL="2090318" indent="0">
              <a:buNone/>
              <a:defRPr sz="1600"/>
            </a:lvl5pPr>
            <a:lvl6pPr marL="2612898" indent="0">
              <a:buNone/>
              <a:defRPr sz="1600"/>
            </a:lvl6pPr>
            <a:lvl7pPr marL="3135478" indent="0">
              <a:buNone/>
              <a:defRPr sz="1600"/>
            </a:lvl7pPr>
            <a:lvl8pPr marL="3658057" indent="0">
              <a:buNone/>
              <a:defRPr sz="1600"/>
            </a:lvl8pPr>
            <a:lvl9pPr marL="4180637" indent="0">
              <a:buNone/>
              <a:defRPr sz="16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6294" y="6406486"/>
            <a:ext cx="18376791" cy="3653051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145666" y="6406486"/>
            <a:ext cx="18378484" cy="36530515"/>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757428"/>
            <a:ext cx="34563812" cy="731616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495" y="9824568"/>
            <a:ext cx="16967751" cy="4095505"/>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1920495" y="13920073"/>
            <a:ext cx="16967751" cy="2528723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781" y="9824568"/>
            <a:ext cx="16974526" cy="4095505"/>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19509781" y="13920073"/>
            <a:ext cx="16974526" cy="2528723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162" y="28204020"/>
            <a:ext cx="32645011" cy="8717465"/>
          </a:xfrm>
        </p:spPr>
        <p:txBody>
          <a:bodyPr anchor="t"/>
          <a:lstStyle>
            <a:lvl1pPr algn="l">
              <a:defRPr sz="4600" b="1" cap="all"/>
            </a:lvl1pPr>
          </a:lstStyle>
          <a:p>
            <a:r>
              <a:rPr lang="en-US" smtClean="0"/>
              <a:t>Click to edit Master title style</a:t>
            </a:r>
            <a:endParaRPr lang="en-US"/>
          </a:p>
        </p:txBody>
      </p:sp>
      <p:sp>
        <p:nvSpPr>
          <p:cNvPr id="3" name="Text Placeholder 2"/>
          <p:cNvSpPr>
            <a:spLocks noGrp="1"/>
          </p:cNvSpPr>
          <p:nvPr>
            <p:ph type="body" idx="1"/>
          </p:nvPr>
        </p:nvSpPr>
        <p:spPr>
          <a:xfrm>
            <a:off x="3033162" y="18602035"/>
            <a:ext cx="32645011" cy="9601986"/>
          </a:xfrm>
        </p:spPr>
        <p:txBody>
          <a:bodyPr anchor="b"/>
          <a:lstStyle>
            <a:lvl1pPr marL="0" indent="0">
              <a:buNone/>
              <a:defRPr sz="2300"/>
            </a:lvl1pPr>
            <a:lvl2pPr marL="522580" indent="0">
              <a:buNone/>
              <a:defRPr sz="2100"/>
            </a:lvl2pPr>
            <a:lvl3pPr marL="1045159" indent="0">
              <a:buNone/>
              <a:defRPr sz="1800"/>
            </a:lvl3pPr>
            <a:lvl4pPr marL="1567739" indent="0">
              <a:buNone/>
              <a:defRPr sz="1600"/>
            </a:lvl4pPr>
            <a:lvl5pPr marL="2090318" indent="0">
              <a:buNone/>
              <a:defRPr sz="1600"/>
            </a:lvl5pPr>
            <a:lvl6pPr marL="2612898" indent="0">
              <a:buNone/>
              <a:defRPr sz="1600"/>
            </a:lvl6pPr>
            <a:lvl7pPr marL="3135478" indent="0">
              <a:buNone/>
              <a:defRPr sz="1600"/>
            </a:lvl7pPr>
            <a:lvl8pPr marL="3658057" indent="0">
              <a:buNone/>
              <a:defRPr sz="1600"/>
            </a:lvl8pPr>
            <a:lvl9pPr marL="4180637" indent="0">
              <a:buNone/>
              <a:defRPr sz="16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747753"/>
            <a:ext cx="12633938" cy="7436168"/>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15015079" y="1747752"/>
            <a:ext cx="21469227" cy="3745955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494" y="9183920"/>
            <a:ext cx="12633938" cy="30023384"/>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863" y="30724034"/>
            <a:ext cx="23042541" cy="362711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7527863" y="3921311"/>
            <a:ext cx="23042541" cy="26334333"/>
          </a:xfrm>
        </p:spPr>
        <p:txBody>
          <a:bodyPr/>
          <a:lstStyle>
            <a:lvl1pPr marL="0" indent="0">
              <a:buNone/>
              <a:defRPr sz="3700"/>
            </a:lvl1pPr>
            <a:lvl2pPr marL="522580" indent="0">
              <a:buNone/>
              <a:defRPr sz="3200"/>
            </a:lvl2pPr>
            <a:lvl3pPr marL="1045159" indent="0">
              <a:buNone/>
              <a:defRPr sz="2700"/>
            </a:lvl3pPr>
            <a:lvl4pPr marL="1567739" indent="0">
              <a:buNone/>
              <a:defRPr sz="2300"/>
            </a:lvl4pPr>
            <a:lvl5pPr marL="2090318" indent="0">
              <a:buNone/>
              <a:defRPr sz="2300"/>
            </a:lvl5pPr>
            <a:lvl6pPr marL="2612898" indent="0">
              <a:buNone/>
              <a:defRPr sz="2300"/>
            </a:lvl6pPr>
            <a:lvl7pPr marL="3135478" indent="0">
              <a:buNone/>
              <a:defRPr sz="2300"/>
            </a:lvl7pPr>
            <a:lvl8pPr marL="3658057" indent="0">
              <a:buNone/>
              <a:defRPr sz="2300"/>
            </a:lvl8pPr>
            <a:lvl9pPr marL="4180637" indent="0">
              <a:buNone/>
              <a:defRPr sz="2300"/>
            </a:lvl9pPr>
          </a:lstStyle>
          <a:p>
            <a:pPr lvl="0"/>
            <a:endParaRPr lang="en-US" noProof="0" smtClean="0"/>
          </a:p>
        </p:txBody>
      </p:sp>
      <p:sp>
        <p:nvSpPr>
          <p:cNvPr id="4" name="Text Placeholder 3"/>
          <p:cNvSpPr>
            <a:spLocks noGrp="1"/>
          </p:cNvSpPr>
          <p:nvPr>
            <p:ph type="body" sz="half" idx="2"/>
          </p:nvPr>
        </p:nvSpPr>
        <p:spPr>
          <a:xfrm>
            <a:off x="7527863" y="34351149"/>
            <a:ext cx="23042541" cy="5150350"/>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295956" y="1697429"/>
            <a:ext cx="9228194" cy="4123957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6294" y="1697429"/>
            <a:ext cx="27527081" cy="4123957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40004" y="6394873"/>
            <a:ext cx="5819063" cy="3653632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21649" y="6394873"/>
            <a:ext cx="5820757" cy="36536322"/>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757428"/>
            <a:ext cx="34563812" cy="731616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495" y="9824568"/>
            <a:ext cx="16967751" cy="4095505"/>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1920495" y="13920073"/>
            <a:ext cx="16967751" cy="2528723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781" y="9824568"/>
            <a:ext cx="16974526" cy="4095505"/>
          </a:xfrm>
        </p:spPr>
        <p:txBody>
          <a:bodyPr anchor="b"/>
          <a:lstStyle>
            <a:lvl1pPr marL="0" indent="0">
              <a:buNone/>
              <a:defRPr sz="2700" b="1"/>
            </a:lvl1pPr>
            <a:lvl2pPr marL="522580" indent="0">
              <a:buNone/>
              <a:defRPr sz="2300" b="1"/>
            </a:lvl2pPr>
            <a:lvl3pPr marL="1045159" indent="0">
              <a:buNone/>
              <a:defRPr sz="2100" b="1"/>
            </a:lvl3pPr>
            <a:lvl4pPr marL="1567739" indent="0">
              <a:buNone/>
              <a:defRPr sz="1800" b="1"/>
            </a:lvl4pPr>
            <a:lvl5pPr marL="2090318" indent="0">
              <a:buNone/>
              <a:defRPr sz="1800" b="1"/>
            </a:lvl5pPr>
            <a:lvl6pPr marL="2612898" indent="0">
              <a:buNone/>
              <a:defRPr sz="1800" b="1"/>
            </a:lvl6pPr>
            <a:lvl7pPr marL="3135478" indent="0">
              <a:buNone/>
              <a:defRPr sz="1800" b="1"/>
            </a:lvl7pPr>
            <a:lvl8pPr marL="3658057" indent="0">
              <a:buNone/>
              <a:defRPr sz="1800" b="1"/>
            </a:lvl8pPr>
            <a:lvl9pPr marL="41806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19509781" y="13920073"/>
            <a:ext cx="16974526" cy="25287231"/>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494" y="1747753"/>
            <a:ext cx="12633938" cy="7436168"/>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15015079" y="1747752"/>
            <a:ext cx="21469227" cy="37459553"/>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494" y="9183920"/>
            <a:ext cx="12633938" cy="30023384"/>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863" y="30724034"/>
            <a:ext cx="23042541" cy="3627116"/>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7527863" y="3921311"/>
            <a:ext cx="23042541" cy="26334333"/>
          </a:xfrm>
        </p:spPr>
        <p:txBody>
          <a:bodyPr/>
          <a:lstStyle>
            <a:lvl1pPr marL="0" indent="0">
              <a:buNone/>
              <a:defRPr sz="3700"/>
            </a:lvl1pPr>
            <a:lvl2pPr marL="522580" indent="0">
              <a:buNone/>
              <a:defRPr sz="3200"/>
            </a:lvl2pPr>
            <a:lvl3pPr marL="1045159" indent="0">
              <a:buNone/>
              <a:defRPr sz="2700"/>
            </a:lvl3pPr>
            <a:lvl4pPr marL="1567739" indent="0">
              <a:buNone/>
              <a:defRPr sz="2300"/>
            </a:lvl4pPr>
            <a:lvl5pPr marL="2090318" indent="0">
              <a:buNone/>
              <a:defRPr sz="2300"/>
            </a:lvl5pPr>
            <a:lvl6pPr marL="2612898" indent="0">
              <a:buNone/>
              <a:defRPr sz="2300"/>
            </a:lvl6pPr>
            <a:lvl7pPr marL="3135478" indent="0">
              <a:buNone/>
              <a:defRPr sz="2300"/>
            </a:lvl7pPr>
            <a:lvl8pPr marL="3658057" indent="0">
              <a:buNone/>
              <a:defRPr sz="2300"/>
            </a:lvl8pPr>
            <a:lvl9pPr marL="4180637" indent="0">
              <a:buNone/>
              <a:defRPr sz="2300"/>
            </a:lvl9pPr>
          </a:lstStyle>
          <a:p>
            <a:pPr lvl="0"/>
            <a:endParaRPr lang="en-US" noProof="0" smtClean="0"/>
          </a:p>
        </p:txBody>
      </p:sp>
      <p:sp>
        <p:nvSpPr>
          <p:cNvPr id="4" name="Text Placeholder 3"/>
          <p:cNvSpPr>
            <a:spLocks noGrp="1"/>
          </p:cNvSpPr>
          <p:nvPr>
            <p:ph type="body" sz="half" idx="2"/>
          </p:nvPr>
        </p:nvSpPr>
        <p:spPr>
          <a:xfrm>
            <a:off x="7527863" y="34351149"/>
            <a:ext cx="23042541" cy="5150350"/>
          </a:xfrm>
        </p:spPr>
        <p:txBody>
          <a:bodyPr/>
          <a:lstStyle>
            <a:lvl1pPr marL="0" indent="0">
              <a:buNone/>
              <a:defRPr sz="1600"/>
            </a:lvl1pPr>
            <a:lvl2pPr marL="522580" indent="0">
              <a:buNone/>
              <a:defRPr sz="1400"/>
            </a:lvl2pPr>
            <a:lvl3pPr marL="1045159" indent="0">
              <a:buNone/>
              <a:defRPr sz="1100"/>
            </a:lvl3pPr>
            <a:lvl4pPr marL="1567739" indent="0">
              <a:buNone/>
              <a:defRPr sz="1000"/>
            </a:lvl4pPr>
            <a:lvl5pPr marL="2090318" indent="0">
              <a:buNone/>
              <a:defRPr sz="1000"/>
            </a:lvl5pPr>
            <a:lvl6pPr marL="2612898" indent="0">
              <a:buNone/>
              <a:defRPr sz="1000"/>
            </a:lvl6pPr>
            <a:lvl7pPr marL="3135478" indent="0">
              <a:buNone/>
              <a:defRPr sz="1000"/>
            </a:lvl7pPr>
            <a:lvl8pPr marL="3658057" indent="0">
              <a:buNone/>
              <a:defRPr sz="1000"/>
            </a:lvl8pPr>
            <a:lvl9pPr marL="4180637" indent="0">
              <a:buNone/>
              <a:defRPr sz="10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6"/>
          <p:cNvSpPr>
            <a:spLocks noChangeArrowheads="1"/>
          </p:cNvSpPr>
          <p:nvPr userDrawn="1"/>
        </p:nvSpPr>
        <p:spPr bwMode="auto">
          <a:xfrm>
            <a:off x="0" y="0"/>
            <a:ext cx="38404800" cy="5424488"/>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
        <p:nvSpPr>
          <p:cNvPr id="1027" name="Rectangle 33"/>
          <p:cNvSpPr>
            <a:spLocks noChangeArrowheads="1"/>
          </p:cNvSpPr>
          <p:nvPr userDrawn="1"/>
        </p:nvSpPr>
        <p:spPr bwMode="auto">
          <a:xfrm>
            <a:off x="817563" y="6400800"/>
            <a:ext cx="11825287" cy="36529963"/>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
        <p:nvSpPr>
          <p:cNvPr id="1028" name="Rectangle 9"/>
          <p:cNvSpPr>
            <a:spLocks noChangeArrowheads="1"/>
          </p:cNvSpPr>
          <p:nvPr userDrawn="1"/>
        </p:nvSpPr>
        <p:spPr bwMode="auto">
          <a:xfrm>
            <a:off x="0" y="5419725"/>
            <a:ext cx="38404800" cy="174625"/>
          </a:xfrm>
          <a:prstGeom prst="rect">
            <a:avLst/>
          </a:prstGeom>
          <a:solidFill>
            <a:srgbClr val="660000"/>
          </a:solidFill>
          <a:ln w="9525">
            <a:noFill/>
            <a:miter lim="800000"/>
            <a:headEnd/>
            <a:tailEnd/>
          </a:ln>
        </p:spPr>
        <p:txBody>
          <a:bodyPr wrap="none" lIns="104516" tIns="52258" rIns="104516" bIns="52258" anchor="ctr"/>
          <a:lstStyle/>
          <a:p>
            <a:pPr>
              <a:defRPr/>
            </a:pPr>
            <a:endParaRPr lang="fr-FR"/>
          </a:p>
        </p:txBody>
      </p:sp>
      <p:sp>
        <p:nvSpPr>
          <p:cNvPr id="86030" name="Text Box 14"/>
          <p:cNvSpPr txBox="1">
            <a:spLocks noChangeArrowheads="1"/>
          </p:cNvSpPr>
          <p:nvPr userDrawn="1"/>
        </p:nvSpPr>
        <p:spPr bwMode="auto">
          <a:xfrm>
            <a:off x="817563" y="43260963"/>
            <a:ext cx="2524125" cy="303212"/>
          </a:xfrm>
          <a:prstGeom prst="rect">
            <a:avLst/>
          </a:prstGeom>
          <a:noFill/>
          <a:ln w="9525">
            <a:noFill/>
            <a:miter lim="800000"/>
            <a:headEnd/>
            <a:tailEnd/>
          </a:ln>
          <a:effectLst/>
        </p:spPr>
        <p:txBody>
          <a:bodyPr lIns="85562" tIns="42772" rIns="85562" bIns="42772">
            <a:spAutoFit/>
          </a:bodyPr>
          <a:lstStyle>
            <a:lvl1pPr defTabSz="855663" eaLnBrk="0" hangingPunct="0">
              <a:defRPr sz="2700">
                <a:solidFill>
                  <a:schemeClr val="tx1"/>
                </a:solidFill>
                <a:latin typeface="Arial Narrow" pitchFamily="-105" charset="0"/>
                <a:ea typeface="ＭＳ Ｐゴシック" pitchFamily="-105" charset="-128"/>
              </a:defRPr>
            </a:lvl1pPr>
            <a:lvl2pPr marL="37931725" indent="-37474525" defTabSz="855663" eaLnBrk="0" hangingPunct="0">
              <a:defRPr sz="2700">
                <a:solidFill>
                  <a:schemeClr val="tx1"/>
                </a:solidFill>
                <a:latin typeface="Arial Narrow" pitchFamily="-105" charset="0"/>
                <a:ea typeface="ＭＳ Ｐゴシック" pitchFamily="-105" charset="-128"/>
              </a:defRPr>
            </a:lvl2pPr>
            <a:lvl3pPr eaLnBrk="0" hangingPunct="0">
              <a:defRPr sz="2700">
                <a:solidFill>
                  <a:schemeClr val="tx1"/>
                </a:solidFill>
                <a:latin typeface="Arial Narrow" pitchFamily="-105" charset="0"/>
                <a:ea typeface="ＭＳ Ｐゴシック" pitchFamily="-105" charset="-128"/>
              </a:defRPr>
            </a:lvl3pPr>
            <a:lvl4pPr eaLnBrk="0" hangingPunct="0">
              <a:defRPr sz="2700">
                <a:solidFill>
                  <a:schemeClr val="tx1"/>
                </a:solidFill>
                <a:latin typeface="Arial Narrow" pitchFamily="-105" charset="0"/>
                <a:ea typeface="ＭＳ Ｐゴシック" pitchFamily="-105" charset="-128"/>
              </a:defRPr>
            </a:lvl4pPr>
            <a:lvl5pPr eaLnBrk="0" hangingPunct="0">
              <a:defRPr sz="2700">
                <a:solidFill>
                  <a:schemeClr val="tx1"/>
                </a:solidFill>
                <a:latin typeface="Arial Narrow" pitchFamily="-105" charset="0"/>
                <a:ea typeface="ＭＳ Ｐゴシック" pitchFamily="-105" charset="-128"/>
              </a:defRPr>
            </a:lvl5pPr>
            <a:lvl6pPr marL="457200" eaLnBrk="0" fontAlgn="base" hangingPunct="0">
              <a:spcBef>
                <a:spcPct val="0"/>
              </a:spcBef>
              <a:spcAft>
                <a:spcPct val="0"/>
              </a:spcAft>
              <a:defRPr sz="2700">
                <a:solidFill>
                  <a:schemeClr val="tx1"/>
                </a:solidFill>
                <a:latin typeface="Arial Narrow" pitchFamily="-105" charset="0"/>
                <a:ea typeface="ＭＳ Ｐゴシック" pitchFamily="-105" charset="-128"/>
              </a:defRPr>
            </a:lvl6pPr>
            <a:lvl7pPr marL="914400" eaLnBrk="0" fontAlgn="base" hangingPunct="0">
              <a:spcBef>
                <a:spcPct val="0"/>
              </a:spcBef>
              <a:spcAft>
                <a:spcPct val="0"/>
              </a:spcAft>
              <a:defRPr sz="2700">
                <a:solidFill>
                  <a:schemeClr val="tx1"/>
                </a:solidFill>
                <a:latin typeface="Arial Narrow" pitchFamily="-105" charset="0"/>
                <a:ea typeface="ＭＳ Ｐゴシック" pitchFamily="-105" charset="-128"/>
              </a:defRPr>
            </a:lvl7pPr>
            <a:lvl8pPr marL="1371600" eaLnBrk="0" fontAlgn="base" hangingPunct="0">
              <a:spcBef>
                <a:spcPct val="0"/>
              </a:spcBef>
              <a:spcAft>
                <a:spcPct val="0"/>
              </a:spcAft>
              <a:defRPr sz="2700">
                <a:solidFill>
                  <a:schemeClr val="tx1"/>
                </a:solidFill>
                <a:latin typeface="Arial Narrow" pitchFamily="-105" charset="0"/>
                <a:ea typeface="ＭＳ Ｐゴシック" pitchFamily="-105" charset="-128"/>
              </a:defRPr>
            </a:lvl8pPr>
            <a:lvl9pPr marL="1828800" eaLnBrk="0" fontAlgn="base" hangingPunct="0">
              <a:spcBef>
                <a:spcPct val="0"/>
              </a:spcBef>
              <a:spcAft>
                <a:spcPct val="0"/>
              </a:spcAft>
              <a:defRPr sz="2700">
                <a:solidFill>
                  <a:schemeClr val="tx1"/>
                </a:solidFill>
                <a:latin typeface="Arial Narrow" pitchFamily="-105" charset="0"/>
                <a:ea typeface="ＭＳ Ｐゴシック" pitchFamily="-105" charset="-128"/>
              </a:defRPr>
            </a:lvl9pPr>
          </a:lstStyle>
          <a:p>
            <a:pPr>
              <a:lnSpc>
                <a:spcPct val="65000"/>
              </a:lnSpc>
              <a:spcBef>
                <a:spcPct val="50000"/>
              </a:spcBef>
              <a:defRPr/>
            </a:pPr>
            <a:r>
              <a:rPr lang="en-US" sz="500" b="1" smtClean="0">
                <a:solidFill>
                  <a:schemeClr val="bg2"/>
                </a:solidFill>
                <a:latin typeface="Arial" charset="0"/>
              </a:rPr>
              <a:t>TEMPLATE DESIGN © 2008</a:t>
            </a:r>
          </a:p>
          <a:p>
            <a:pPr>
              <a:lnSpc>
                <a:spcPct val="65000"/>
              </a:lnSpc>
              <a:spcBef>
                <a:spcPct val="50000"/>
              </a:spcBef>
              <a:defRPr/>
            </a:pPr>
            <a:r>
              <a:rPr lang="en-US" sz="900" b="1" smtClean="0">
                <a:solidFill>
                  <a:schemeClr val="bg2"/>
                </a:solidFill>
                <a:latin typeface="Arial" charset="0"/>
              </a:rPr>
              <a:t>www.PosterPresentations.com</a:t>
            </a:r>
          </a:p>
        </p:txBody>
      </p:sp>
      <p:sp>
        <p:nvSpPr>
          <p:cNvPr id="2054" name="Rectangle 15"/>
          <p:cNvSpPr>
            <a:spLocks noGrp="1" noChangeArrowheads="1"/>
          </p:cNvSpPr>
          <p:nvPr>
            <p:ph type="title"/>
          </p:nvPr>
        </p:nvSpPr>
        <p:spPr bwMode="auto">
          <a:xfrm>
            <a:off x="839788" y="1697038"/>
            <a:ext cx="36683950" cy="2936875"/>
          </a:xfrm>
          <a:prstGeom prst="rect">
            <a:avLst/>
          </a:prstGeom>
          <a:noFill/>
          <a:ln w="9525">
            <a:noFill/>
            <a:miter lim="800000"/>
            <a:headEnd/>
            <a:tailEnd/>
          </a:ln>
        </p:spPr>
        <p:txBody>
          <a:bodyPr vert="horz" wrap="square" lIns="85562" tIns="42772" rIns="85562" bIns="42772" numCol="1" anchor="ctr" anchorCtr="0" compatLnSpc="1">
            <a:prstTxWarp prst="textNoShape">
              <a:avLst/>
            </a:prstTxWarp>
          </a:bodyPr>
          <a:lstStyle/>
          <a:p>
            <a:pPr lvl="0"/>
            <a:r>
              <a:rPr lang="en-US" smtClean="0"/>
              <a:t>Click to edit Master title style</a:t>
            </a:r>
          </a:p>
        </p:txBody>
      </p:sp>
      <p:sp>
        <p:nvSpPr>
          <p:cNvPr id="2055" name="Rectangle 16"/>
          <p:cNvSpPr>
            <a:spLocks noGrp="1" noChangeArrowheads="1"/>
          </p:cNvSpPr>
          <p:nvPr>
            <p:ph type="body" idx="1"/>
          </p:nvPr>
        </p:nvSpPr>
        <p:spPr bwMode="auto">
          <a:xfrm>
            <a:off x="839788" y="6394450"/>
            <a:ext cx="11803062" cy="36536313"/>
          </a:xfrm>
          <a:prstGeom prst="rect">
            <a:avLst/>
          </a:prstGeom>
          <a:noFill/>
          <a:ln w="9525">
            <a:noFill/>
            <a:miter lim="800000"/>
            <a:headEnd/>
            <a:tailEnd/>
          </a:ln>
        </p:spPr>
        <p:txBody>
          <a:bodyPr vert="horz" wrap="square" lIns="427877" tIns="427877" rIns="427877" bIns="4278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2" name="Rectangle 25"/>
          <p:cNvSpPr>
            <a:spLocks noChangeArrowheads="1"/>
          </p:cNvSpPr>
          <p:nvPr userDrawn="1"/>
        </p:nvSpPr>
        <p:spPr bwMode="auto">
          <a:xfrm>
            <a:off x="0" y="0"/>
            <a:ext cx="38404800" cy="43891200"/>
          </a:xfrm>
          <a:prstGeom prst="rect">
            <a:avLst/>
          </a:prstGeom>
          <a:noFill/>
          <a:ln w="3175">
            <a:solidFill>
              <a:schemeClr val="tx2"/>
            </a:solidFill>
            <a:miter lim="800000"/>
            <a:headEnd/>
            <a:tailEnd/>
          </a:ln>
        </p:spPr>
        <p:txBody>
          <a:bodyPr wrap="none" lIns="104516" tIns="52258" rIns="104516" bIns="52258" anchor="ctr"/>
          <a:lstStyle/>
          <a:p>
            <a:pPr>
              <a:defRPr/>
            </a:pPr>
            <a:endParaRPr lang="fr-FR"/>
          </a:p>
        </p:txBody>
      </p:sp>
      <p:sp>
        <p:nvSpPr>
          <p:cNvPr id="1033" name="Rectangle 40"/>
          <p:cNvSpPr>
            <a:spLocks noChangeArrowheads="1"/>
          </p:cNvSpPr>
          <p:nvPr userDrawn="1"/>
        </p:nvSpPr>
        <p:spPr bwMode="auto">
          <a:xfrm>
            <a:off x="25700038" y="6400800"/>
            <a:ext cx="11823700" cy="36529963"/>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
        <p:nvSpPr>
          <p:cNvPr id="1034" name="Rectangle 41"/>
          <p:cNvSpPr>
            <a:spLocks noChangeArrowheads="1"/>
          </p:cNvSpPr>
          <p:nvPr userDrawn="1"/>
        </p:nvSpPr>
        <p:spPr bwMode="auto">
          <a:xfrm>
            <a:off x="13258800" y="6400800"/>
            <a:ext cx="11822113" cy="36529963"/>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855663" rtl="0" eaLnBrk="0" fontAlgn="base" hangingPunct="0">
        <a:spcBef>
          <a:spcPct val="0"/>
        </a:spcBef>
        <a:spcAft>
          <a:spcPct val="0"/>
        </a:spcAft>
        <a:defRPr sz="8200">
          <a:solidFill>
            <a:schemeClr val="tx2"/>
          </a:solidFill>
          <a:latin typeface="+mj-lt"/>
          <a:ea typeface="ＭＳ Ｐゴシック" pitchFamily="-105" charset="-128"/>
          <a:cs typeface="ＭＳ Ｐゴシック" pitchFamily="-105" charset="-128"/>
        </a:defRPr>
      </a:lvl1pPr>
      <a:lvl2pPr algn="ctr" defTabSz="855663" rtl="0" eaLnBrk="0" fontAlgn="base" hangingPunct="0">
        <a:spcBef>
          <a:spcPct val="0"/>
        </a:spcBef>
        <a:spcAft>
          <a:spcPct val="0"/>
        </a:spcAft>
        <a:defRPr sz="8200">
          <a:solidFill>
            <a:schemeClr val="tx2"/>
          </a:solidFill>
          <a:latin typeface="Arial Black" charset="0"/>
          <a:ea typeface="ＭＳ Ｐゴシック" pitchFamily="-105" charset="-128"/>
          <a:cs typeface="ＭＳ Ｐゴシック" pitchFamily="-105" charset="-128"/>
        </a:defRPr>
      </a:lvl2pPr>
      <a:lvl3pPr algn="ctr" defTabSz="855663" rtl="0" eaLnBrk="0" fontAlgn="base" hangingPunct="0">
        <a:spcBef>
          <a:spcPct val="0"/>
        </a:spcBef>
        <a:spcAft>
          <a:spcPct val="0"/>
        </a:spcAft>
        <a:defRPr sz="8200">
          <a:solidFill>
            <a:schemeClr val="tx2"/>
          </a:solidFill>
          <a:latin typeface="Arial Black" charset="0"/>
          <a:ea typeface="ＭＳ Ｐゴシック" pitchFamily="-105" charset="-128"/>
          <a:cs typeface="ＭＳ Ｐゴシック" pitchFamily="-105" charset="-128"/>
        </a:defRPr>
      </a:lvl3pPr>
      <a:lvl4pPr algn="ctr" defTabSz="855663" rtl="0" eaLnBrk="0" fontAlgn="base" hangingPunct="0">
        <a:spcBef>
          <a:spcPct val="0"/>
        </a:spcBef>
        <a:spcAft>
          <a:spcPct val="0"/>
        </a:spcAft>
        <a:defRPr sz="8200">
          <a:solidFill>
            <a:schemeClr val="tx2"/>
          </a:solidFill>
          <a:latin typeface="Arial Black" charset="0"/>
          <a:ea typeface="ＭＳ Ｐゴシック" pitchFamily="-105" charset="-128"/>
          <a:cs typeface="ＭＳ Ｐゴシック" pitchFamily="-105" charset="-128"/>
        </a:defRPr>
      </a:lvl4pPr>
      <a:lvl5pPr algn="ctr" defTabSz="855663" rtl="0" eaLnBrk="0" fontAlgn="base" hangingPunct="0">
        <a:spcBef>
          <a:spcPct val="0"/>
        </a:spcBef>
        <a:spcAft>
          <a:spcPct val="0"/>
        </a:spcAft>
        <a:defRPr sz="8200">
          <a:solidFill>
            <a:schemeClr val="tx2"/>
          </a:solidFill>
          <a:latin typeface="Arial Black" charset="0"/>
          <a:ea typeface="ＭＳ Ｐゴシック" pitchFamily="-105" charset="-128"/>
          <a:cs typeface="ＭＳ Ｐゴシック" pitchFamily="-105" charset="-128"/>
        </a:defRPr>
      </a:lvl5pPr>
      <a:lvl6pPr marL="522580" algn="ctr" defTabSz="856450" rtl="0" fontAlgn="base">
        <a:spcBef>
          <a:spcPct val="0"/>
        </a:spcBef>
        <a:spcAft>
          <a:spcPct val="0"/>
        </a:spcAft>
        <a:defRPr sz="8200">
          <a:solidFill>
            <a:schemeClr val="tx2"/>
          </a:solidFill>
          <a:latin typeface="Arial Black" charset="0"/>
        </a:defRPr>
      </a:lvl6pPr>
      <a:lvl7pPr marL="1045159" algn="ctr" defTabSz="856450" rtl="0" fontAlgn="base">
        <a:spcBef>
          <a:spcPct val="0"/>
        </a:spcBef>
        <a:spcAft>
          <a:spcPct val="0"/>
        </a:spcAft>
        <a:defRPr sz="8200">
          <a:solidFill>
            <a:schemeClr val="tx2"/>
          </a:solidFill>
          <a:latin typeface="Arial Black" charset="0"/>
        </a:defRPr>
      </a:lvl7pPr>
      <a:lvl8pPr marL="1567739" algn="ctr" defTabSz="856450" rtl="0" fontAlgn="base">
        <a:spcBef>
          <a:spcPct val="0"/>
        </a:spcBef>
        <a:spcAft>
          <a:spcPct val="0"/>
        </a:spcAft>
        <a:defRPr sz="8200">
          <a:solidFill>
            <a:schemeClr val="tx2"/>
          </a:solidFill>
          <a:latin typeface="Arial Black" charset="0"/>
        </a:defRPr>
      </a:lvl8pPr>
      <a:lvl9pPr marL="2090318" algn="ctr" defTabSz="856450" rtl="0" fontAlgn="base">
        <a:spcBef>
          <a:spcPct val="0"/>
        </a:spcBef>
        <a:spcAft>
          <a:spcPct val="0"/>
        </a:spcAft>
        <a:defRPr sz="8200">
          <a:solidFill>
            <a:schemeClr val="tx2"/>
          </a:solidFill>
          <a:latin typeface="Arial Black" charset="0"/>
        </a:defRPr>
      </a:lvl9pPr>
    </p:titleStyle>
    <p:bodyStyle>
      <a:lvl1pPr marL="320675" indent="-320675" algn="l" defTabSz="855663" rtl="0" eaLnBrk="0" fontAlgn="base" hangingPunct="0">
        <a:spcBef>
          <a:spcPct val="20000"/>
        </a:spcBef>
        <a:spcAft>
          <a:spcPct val="0"/>
        </a:spcAft>
        <a:buChar char="•"/>
        <a:defRPr sz="2700">
          <a:solidFill>
            <a:schemeClr val="tx1"/>
          </a:solidFill>
          <a:latin typeface="+mn-lt"/>
          <a:ea typeface="ＭＳ Ｐゴシック" pitchFamily="-105" charset="-128"/>
          <a:cs typeface="ＭＳ Ｐゴシック" pitchFamily="-105" charset="-128"/>
        </a:defRPr>
      </a:lvl1pPr>
      <a:lvl2pPr marL="692150" indent="-263525" algn="l" defTabSz="855663" rtl="0" eaLnBrk="0" fontAlgn="base" hangingPunct="0">
        <a:spcBef>
          <a:spcPct val="20000"/>
        </a:spcBef>
        <a:spcAft>
          <a:spcPct val="0"/>
        </a:spcAft>
        <a:buChar char="–"/>
        <a:defRPr sz="2700">
          <a:solidFill>
            <a:schemeClr val="tx1"/>
          </a:solidFill>
          <a:latin typeface="+mn-lt"/>
          <a:ea typeface="ＭＳ Ｐゴシック" charset="-128"/>
        </a:defRPr>
      </a:lvl2pPr>
      <a:lvl3pPr marL="1071563" indent="-215900" algn="l" defTabSz="855663" rtl="0" eaLnBrk="0" fontAlgn="base" hangingPunct="0">
        <a:spcBef>
          <a:spcPct val="20000"/>
        </a:spcBef>
        <a:spcAft>
          <a:spcPct val="0"/>
        </a:spcAft>
        <a:buChar char="•"/>
        <a:defRPr sz="2300">
          <a:solidFill>
            <a:schemeClr val="tx1"/>
          </a:solidFill>
          <a:latin typeface="+mn-lt"/>
          <a:ea typeface="ＭＳ Ｐゴシック" charset="-128"/>
        </a:defRPr>
      </a:lvl3pPr>
      <a:lvl4pPr marL="1500188" indent="-212725" algn="l" defTabSz="855663" rtl="0" eaLnBrk="0" fontAlgn="base" hangingPunct="0">
        <a:spcBef>
          <a:spcPct val="20000"/>
        </a:spcBef>
        <a:spcAft>
          <a:spcPct val="0"/>
        </a:spcAft>
        <a:buChar char="–"/>
        <a:defRPr>
          <a:solidFill>
            <a:schemeClr val="tx1"/>
          </a:solidFill>
          <a:latin typeface="+mn-lt"/>
          <a:ea typeface="ＭＳ Ｐゴシック" charset="-128"/>
        </a:defRPr>
      </a:lvl4pPr>
      <a:lvl5pPr marL="1928813" indent="-212725" algn="l" defTabSz="855663" rtl="0" eaLnBrk="0" fontAlgn="base" hangingPunct="0">
        <a:spcBef>
          <a:spcPct val="20000"/>
        </a:spcBef>
        <a:spcAft>
          <a:spcPct val="0"/>
        </a:spcAft>
        <a:buChar char="»"/>
        <a:defRPr>
          <a:solidFill>
            <a:schemeClr val="tx1"/>
          </a:solidFill>
          <a:latin typeface="+mn-lt"/>
          <a:ea typeface="ＭＳ Ｐゴシック" charset="-128"/>
        </a:defRPr>
      </a:lvl5pPr>
      <a:lvl6pPr marL="2451407" indent="-214112" algn="l" defTabSz="856450" rtl="0" fontAlgn="base">
        <a:spcBef>
          <a:spcPct val="20000"/>
        </a:spcBef>
        <a:spcAft>
          <a:spcPct val="0"/>
        </a:spcAft>
        <a:buChar char="»"/>
        <a:defRPr sz="1800">
          <a:solidFill>
            <a:schemeClr val="tx1"/>
          </a:solidFill>
          <a:latin typeface="+mn-lt"/>
          <a:ea typeface="ＭＳ Ｐゴシック" charset="-128"/>
        </a:defRPr>
      </a:lvl6pPr>
      <a:lvl7pPr marL="2973987" indent="-214112" algn="l" defTabSz="856450" rtl="0" fontAlgn="base">
        <a:spcBef>
          <a:spcPct val="20000"/>
        </a:spcBef>
        <a:spcAft>
          <a:spcPct val="0"/>
        </a:spcAft>
        <a:buChar char="»"/>
        <a:defRPr sz="1800">
          <a:solidFill>
            <a:schemeClr val="tx1"/>
          </a:solidFill>
          <a:latin typeface="+mn-lt"/>
          <a:ea typeface="ＭＳ Ｐゴシック" charset="-128"/>
        </a:defRPr>
      </a:lvl7pPr>
      <a:lvl8pPr marL="3496566" indent="-214112" algn="l" defTabSz="856450" rtl="0" fontAlgn="base">
        <a:spcBef>
          <a:spcPct val="20000"/>
        </a:spcBef>
        <a:spcAft>
          <a:spcPct val="0"/>
        </a:spcAft>
        <a:buChar char="»"/>
        <a:defRPr sz="1800">
          <a:solidFill>
            <a:schemeClr val="tx1"/>
          </a:solidFill>
          <a:latin typeface="+mn-lt"/>
          <a:ea typeface="ＭＳ Ｐゴシック" charset="-128"/>
        </a:defRPr>
      </a:lvl8pPr>
      <a:lvl9pPr marL="4019146" indent="-214112" algn="l" defTabSz="856450" rtl="0" fontAlgn="base">
        <a:spcBef>
          <a:spcPct val="20000"/>
        </a:spcBef>
        <a:spcAft>
          <a:spcPct val="0"/>
        </a:spcAft>
        <a:buChar char="»"/>
        <a:defRPr sz="1800">
          <a:solidFill>
            <a:schemeClr val="tx1"/>
          </a:solidFill>
          <a:latin typeface="+mn-lt"/>
          <a:ea typeface="ＭＳ Ｐゴシック" charset="-128"/>
        </a:defRPr>
      </a:lvl9pPr>
    </p:bodyStyle>
    <p:otherStyle>
      <a:defPPr>
        <a:defRPr lang="en-US"/>
      </a:defPPr>
      <a:lvl1pPr marL="0" algn="l" defTabSz="522580" rtl="0" eaLnBrk="1" latinLnBrk="0" hangingPunct="1">
        <a:defRPr sz="2100" kern="1200">
          <a:solidFill>
            <a:schemeClr val="tx1"/>
          </a:solidFill>
          <a:latin typeface="+mn-lt"/>
          <a:ea typeface="+mn-ea"/>
          <a:cs typeface="+mn-cs"/>
        </a:defRPr>
      </a:lvl1pPr>
      <a:lvl2pPr marL="522580" algn="l" defTabSz="522580" rtl="0" eaLnBrk="1" latinLnBrk="0" hangingPunct="1">
        <a:defRPr sz="2100" kern="1200">
          <a:solidFill>
            <a:schemeClr val="tx1"/>
          </a:solidFill>
          <a:latin typeface="+mn-lt"/>
          <a:ea typeface="+mn-ea"/>
          <a:cs typeface="+mn-cs"/>
        </a:defRPr>
      </a:lvl2pPr>
      <a:lvl3pPr marL="1045159" algn="l" defTabSz="522580" rtl="0" eaLnBrk="1" latinLnBrk="0" hangingPunct="1">
        <a:defRPr sz="2100" kern="1200">
          <a:solidFill>
            <a:schemeClr val="tx1"/>
          </a:solidFill>
          <a:latin typeface="+mn-lt"/>
          <a:ea typeface="+mn-ea"/>
          <a:cs typeface="+mn-cs"/>
        </a:defRPr>
      </a:lvl3pPr>
      <a:lvl4pPr marL="1567739" algn="l" defTabSz="522580" rtl="0" eaLnBrk="1" latinLnBrk="0" hangingPunct="1">
        <a:defRPr sz="2100" kern="1200">
          <a:solidFill>
            <a:schemeClr val="tx1"/>
          </a:solidFill>
          <a:latin typeface="+mn-lt"/>
          <a:ea typeface="+mn-ea"/>
          <a:cs typeface="+mn-cs"/>
        </a:defRPr>
      </a:lvl4pPr>
      <a:lvl5pPr marL="2090318" algn="l" defTabSz="522580" rtl="0" eaLnBrk="1" latinLnBrk="0" hangingPunct="1">
        <a:defRPr sz="2100" kern="1200">
          <a:solidFill>
            <a:schemeClr val="tx1"/>
          </a:solidFill>
          <a:latin typeface="+mn-lt"/>
          <a:ea typeface="+mn-ea"/>
          <a:cs typeface="+mn-cs"/>
        </a:defRPr>
      </a:lvl5pPr>
      <a:lvl6pPr marL="2612898" algn="l" defTabSz="522580" rtl="0" eaLnBrk="1" latinLnBrk="0" hangingPunct="1">
        <a:defRPr sz="2100" kern="1200">
          <a:solidFill>
            <a:schemeClr val="tx1"/>
          </a:solidFill>
          <a:latin typeface="+mn-lt"/>
          <a:ea typeface="+mn-ea"/>
          <a:cs typeface="+mn-cs"/>
        </a:defRPr>
      </a:lvl6pPr>
      <a:lvl7pPr marL="3135478" algn="l" defTabSz="522580" rtl="0" eaLnBrk="1" latinLnBrk="0" hangingPunct="1">
        <a:defRPr sz="2100" kern="1200">
          <a:solidFill>
            <a:schemeClr val="tx1"/>
          </a:solidFill>
          <a:latin typeface="+mn-lt"/>
          <a:ea typeface="+mn-ea"/>
          <a:cs typeface="+mn-cs"/>
        </a:defRPr>
      </a:lvl7pPr>
      <a:lvl8pPr marL="3658057" algn="l" defTabSz="522580" rtl="0" eaLnBrk="1" latinLnBrk="0" hangingPunct="1">
        <a:defRPr sz="2100" kern="1200">
          <a:solidFill>
            <a:schemeClr val="tx1"/>
          </a:solidFill>
          <a:latin typeface="+mn-lt"/>
          <a:ea typeface="+mn-ea"/>
          <a:cs typeface="+mn-cs"/>
        </a:defRPr>
      </a:lvl8pPr>
      <a:lvl9pPr marL="4180637" algn="l" defTabSz="52258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ChangeArrowheads="1"/>
          </p:cNvSpPr>
          <p:nvPr userDrawn="1"/>
        </p:nvSpPr>
        <p:spPr bwMode="auto">
          <a:xfrm>
            <a:off x="0" y="0"/>
            <a:ext cx="38404800" cy="5613400"/>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
        <p:nvSpPr>
          <p:cNvPr id="2051" name="Rectangle 3"/>
          <p:cNvSpPr>
            <a:spLocks noChangeArrowheads="1"/>
          </p:cNvSpPr>
          <p:nvPr userDrawn="1"/>
        </p:nvSpPr>
        <p:spPr bwMode="auto">
          <a:xfrm>
            <a:off x="819150" y="6407150"/>
            <a:ext cx="8728075" cy="36529963"/>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
        <p:nvSpPr>
          <p:cNvPr id="2052" name="Rectangle 4"/>
          <p:cNvSpPr>
            <a:spLocks noChangeArrowheads="1"/>
          </p:cNvSpPr>
          <p:nvPr userDrawn="1"/>
        </p:nvSpPr>
        <p:spPr bwMode="auto">
          <a:xfrm>
            <a:off x="0" y="5613400"/>
            <a:ext cx="38404800" cy="173038"/>
          </a:xfrm>
          <a:prstGeom prst="rect">
            <a:avLst/>
          </a:prstGeom>
          <a:solidFill>
            <a:srgbClr val="660000"/>
          </a:solidFill>
          <a:ln w="9525">
            <a:noFill/>
            <a:miter lim="800000"/>
            <a:headEnd/>
            <a:tailEnd/>
          </a:ln>
        </p:spPr>
        <p:txBody>
          <a:bodyPr wrap="none" lIns="104516" tIns="52258" rIns="104516" bIns="52258" anchor="ctr"/>
          <a:lstStyle/>
          <a:p>
            <a:pPr>
              <a:defRPr/>
            </a:pPr>
            <a:endParaRPr lang="fr-FR"/>
          </a:p>
        </p:txBody>
      </p:sp>
      <p:sp>
        <p:nvSpPr>
          <p:cNvPr id="2053" name="Text Box 5"/>
          <p:cNvSpPr txBox="1">
            <a:spLocks noChangeArrowheads="1"/>
          </p:cNvSpPr>
          <p:nvPr userDrawn="1"/>
        </p:nvSpPr>
        <p:spPr bwMode="auto">
          <a:xfrm>
            <a:off x="533400" y="43260963"/>
            <a:ext cx="2200275" cy="303212"/>
          </a:xfrm>
          <a:prstGeom prst="rect">
            <a:avLst/>
          </a:prstGeom>
          <a:noFill/>
          <a:ln w="9525">
            <a:noFill/>
            <a:miter lim="800000"/>
            <a:headEnd/>
            <a:tailEnd/>
          </a:ln>
        </p:spPr>
        <p:txBody>
          <a:bodyPr lIns="85562" tIns="42772" rIns="85562" bIns="42772">
            <a:spAutoFit/>
          </a:bodyPr>
          <a:lstStyle/>
          <a:p>
            <a:pPr defTabSz="855663" eaLnBrk="0" hangingPunct="0">
              <a:lnSpc>
                <a:spcPct val="65000"/>
              </a:lnSpc>
              <a:spcBef>
                <a:spcPct val="50000"/>
              </a:spcBef>
              <a:defRPr/>
            </a:pPr>
            <a:r>
              <a:rPr lang="en-US" sz="500" b="1">
                <a:solidFill>
                  <a:schemeClr val="bg2"/>
                </a:solidFill>
                <a:latin typeface="Arial" charset="0"/>
              </a:rPr>
              <a:t>POSTER TEMPLATE BY:</a:t>
            </a:r>
          </a:p>
          <a:p>
            <a:pPr defTabSz="855663" eaLnBrk="0" hangingPunct="0">
              <a:lnSpc>
                <a:spcPct val="65000"/>
              </a:lnSpc>
              <a:spcBef>
                <a:spcPct val="50000"/>
              </a:spcBef>
              <a:defRPr/>
            </a:pPr>
            <a:r>
              <a:rPr lang="en-US" sz="900" b="1">
                <a:solidFill>
                  <a:schemeClr val="bg2"/>
                </a:solidFill>
                <a:latin typeface="Arial" charset="0"/>
              </a:rPr>
              <a:t>www.PosterPresentations.com</a:t>
            </a:r>
          </a:p>
        </p:txBody>
      </p:sp>
      <p:sp>
        <p:nvSpPr>
          <p:cNvPr id="3078" name="Rectangle 6"/>
          <p:cNvSpPr>
            <a:spLocks noGrp="1" noChangeArrowheads="1"/>
          </p:cNvSpPr>
          <p:nvPr>
            <p:ph type="title"/>
          </p:nvPr>
        </p:nvSpPr>
        <p:spPr bwMode="auto">
          <a:xfrm>
            <a:off x="839788" y="1697038"/>
            <a:ext cx="36683950" cy="2936875"/>
          </a:xfrm>
          <a:prstGeom prst="rect">
            <a:avLst/>
          </a:prstGeom>
          <a:noFill/>
          <a:ln w="9525">
            <a:noFill/>
            <a:miter lim="800000"/>
            <a:headEnd/>
            <a:tailEnd/>
          </a:ln>
        </p:spPr>
        <p:txBody>
          <a:bodyPr vert="horz" wrap="square" lIns="85562" tIns="42772" rIns="85562" bIns="42772" numCol="1" anchor="ctr" anchorCtr="0" compatLnSpc="1">
            <a:prstTxWarp prst="textNoShape">
              <a:avLst/>
            </a:prstTxWarp>
          </a:bodyPr>
          <a:lstStyle/>
          <a:p>
            <a:pPr lvl="0"/>
            <a:r>
              <a:rPr lang="en-US" smtClean="0"/>
              <a:t>Click to edit Master title style</a:t>
            </a:r>
          </a:p>
        </p:txBody>
      </p:sp>
      <p:sp>
        <p:nvSpPr>
          <p:cNvPr id="3079" name="Rectangle 7"/>
          <p:cNvSpPr>
            <a:spLocks noGrp="1" noChangeArrowheads="1"/>
          </p:cNvSpPr>
          <p:nvPr>
            <p:ph type="body" idx="1"/>
          </p:nvPr>
        </p:nvSpPr>
        <p:spPr bwMode="auto">
          <a:xfrm>
            <a:off x="819150" y="6407150"/>
            <a:ext cx="8728075" cy="36529963"/>
          </a:xfrm>
          <a:prstGeom prst="rect">
            <a:avLst/>
          </a:prstGeom>
          <a:noFill/>
          <a:ln w="9525">
            <a:noFill/>
            <a:miter lim="800000"/>
            <a:headEnd/>
            <a:tailEnd/>
          </a:ln>
        </p:spPr>
        <p:txBody>
          <a:bodyPr vert="horz" wrap="square" lIns="427877" tIns="427877" rIns="427877" bIns="4278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6" name="Rectangle 8"/>
          <p:cNvSpPr>
            <a:spLocks noChangeArrowheads="1"/>
          </p:cNvSpPr>
          <p:nvPr userDrawn="1"/>
        </p:nvSpPr>
        <p:spPr bwMode="auto">
          <a:xfrm>
            <a:off x="0" y="0"/>
            <a:ext cx="38404800" cy="43891200"/>
          </a:xfrm>
          <a:prstGeom prst="rect">
            <a:avLst/>
          </a:prstGeom>
          <a:noFill/>
          <a:ln w="3175">
            <a:solidFill>
              <a:schemeClr val="tx2"/>
            </a:solidFill>
            <a:miter lim="800000"/>
            <a:headEnd/>
            <a:tailEnd/>
          </a:ln>
        </p:spPr>
        <p:txBody>
          <a:bodyPr wrap="none" lIns="104516" tIns="52258" rIns="104516" bIns="52258" anchor="ctr"/>
          <a:lstStyle/>
          <a:p>
            <a:pPr>
              <a:defRPr/>
            </a:pPr>
            <a:endParaRPr lang="fr-FR"/>
          </a:p>
        </p:txBody>
      </p:sp>
      <p:sp>
        <p:nvSpPr>
          <p:cNvPr id="2057" name="Rectangle 9"/>
          <p:cNvSpPr>
            <a:spLocks noChangeArrowheads="1"/>
          </p:cNvSpPr>
          <p:nvPr userDrawn="1"/>
        </p:nvSpPr>
        <p:spPr bwMode="auto">
          <a:xfrm>
            <a:off x="10055225" y="6407150"/>
            <a:ext cx="18167350" cy="36529963"/>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
        <p:nvSpPr>
          <p:cNvPr id="2058" name="Rectangle 11"/>
          <p:cNvSpPr>
            <a:spLocks noChangeArrowheads="1"/>
          </p:cNvSpPr>
          <p:nvPr userDrawn="1"/>
        </p:nvSpPr>
        <p:spPr bwMode="auto">
          <a:xfrm>
            <a:off x="28790900" y="6407150"/>
            <a:ext cx="8732838" cy="36529963"/>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855663" rtl="0" eaLnBrk="0" fontAlgn="base" hangingPunct="0">
        <a:spcBef>
          <a:spcPct val="0"/>
        </a:spcBef>
        <a:spcAft>
          <a:spcPct val="0"/>
        </a:spcAft>
        <a:defRPr sz="8100">
          <a:solidFill>
            <a:schemeClr val="tx2"/>
          </a:solidFill>
          <a:latin typeface="+mj-lt"/>
          <a:ea typeface="ＭＳ Ｐゴシック" pitchFamily="-105" charset="-128"/>
          <a:cs typeface="ＭＳ Ｐゴシック" pitchFamily="-105" charset="-128"/>
        </a:defRPr>
      </a:lvl1pPr>
      <a:lvl2pPr algn="ctr" defTabSz="855663" rtl="0" eaLnBrk="0" fontAlgn="base" hangingPunct="0">
        <a:spcBef>
          <a:spcPct val="0"/>
        </a:spcBef>
        <a:spcAft>
          <a:spcPct val="0"/>
        </a:spcAft>
        <a:defRPr sz="8100">
          <a:solidFill>
            <a:schemeClr val="tx2"/>
          </a:solidFill>
          <a:latin typeface="Arial Black" charset="0"/>
          <a:ea typeface="ＭＳ Ｐゴシック" pitchFamily="-105" charset="-128"/>
          <a:cs typeface="ＭＳ Ｐゴシック" pitchFamily="-105" charset="-128"/>
        </a:defRPr>
      </a:lvl2pPr>
      <a:lvl3pPr algn="ctr" defTabSz="855663" rtl="0" eaLnBrk="0" fontAlgn="base" hangingPunct="0">
        <a:spcBef>
          <a:spcPct val="0"/>
        </a:spcBef>
        <a:spcAft>
          <a:spcPct val="0"/>
        </a:spcAft>
        <a:defRPr sz="8100">
          <a:solidFill>
            <a:schemeClr val="tx2"/>
          </a:solidFill>
          <a:latin typeface="Arial Black" charset="0"/>
          <a:ea typeface="ＭＳ Ｐゴシック" pitchFamily="-105" charset="-128"/>
          <a:cs typeface="ＭＳ Ｐゴシック" pitchFamily="-105" charset="-128"/>
        </a:defRPr>
      </a:lvl3pPr>
      <a:lvl4pPr algn="ctr" defTabSz="855663" rtl="0" eaLnBrk="0" fontAlgn="base" hangingPunct="0">
        <a:spcBef>
          <a:spcPct val="0"/>
        </a:spcBef>
        <a:spcAft>
          <a:spcPct val="0"/>
        </a:spcAft>
        <a:defRPr sz="8100">
          <a:solidFill>
            <a:schemeClr val="tx2"/>
          </a:solidFill>
          <a:latin typeface="Arial Black" charset="0"/>
          <a:ea typeface="ＭＳ Ｐゴシック" pitchFamily="-105" charset="-128"/>
          <a:cs typeface="ＭＳ Ｐゴシック" pitchFamily="-105" charset="-128"/>
        </a:defRPr>
      </a:lvl4pPr>
      <a:lvl5pPr algn="ctr" defTabSz="855663" rtl="0" eaLnBrk="0" fontAlgn="base" hangingPunct="0">
        <a:spcBef>
          <a:spcPct val="0"/>
        </a:spcBef>
        <a:spcAft>
          <a:spcPct val="0"/>
        </a:spcAft>
        <a:defRPr sz="8100">
          <a:solidFill>
            <a:schemeClr val="tx2"/>
          </a:solidFill>
          <a:latin typeface="Arial Black" charset="0"/>
          <a:ea typeface="ＭＳ Ｐゴシック" pitchFamily="-105" charset="-128"/>
          <a:cs typeface="ＭＳ Ｐゴシック" pitchFamily="-105" charset="-128"/>
        </a:defRPr>
      </a:lvl5pPr>
      <a:lvl6pPr marL="522580" algn="ctr" defTabSz="856450" rtl="0" fontAlgn="base">
        <a:spcBef>
          <a:spcPct val="0"/>
        </a:spcBef>
        <a:spcAft>
          <a:spcPct val="0"/>
        </a:spcAft>
        <a:defRPr sz="8100">
          <a:solidFill>
            <a:schemeClr val="tx2"/>
          </a:solidFill>
          <a:latin typeface="Arial Black" charset="0"/>
        </a:defRPr>
      </a:lvl6pPr>
      <a:lvl7pPr marL="1045159" algn="ctr" defTabSz="856450" rtl="0" fontAlgn="base">
        <a:spcBef>
          <a:spcPct val="0"/>
        </a:spcBef>
        <a:spcAft>
          <a:spcPct val="0"/>
        </a:spcAft>
        <a:defRPr sz="8100">
          <a:solidFill>
            <a:schemeClr val="tx2"/>
          </a:solidFill>
          <a:latin typeface="Arial Black" charset="0"/>
        </a:defRPr>
      </a:lvl7pPr>
      <a:lvl8pPr marL="1567739" algn="ctr" defTabSz="856450" rtl="0" fontAlgn="base">
        <a:spcBef>
          <a:spcPct val="0"/>
        </a:spcBef>
        <a:spcAft>
          <a:spcPct val="0"/>
        </a:spcAft>
        <a:defRPr sz="8100">
          <a:solidFill>
            <a:schemeClr val="tx2"/>
          </a:solidFill>
          <a:latin typeface="Arial Black" charset="0"/>
        </a:defRPr>
      </a:lvl8pPr>
      <a:lvl9pPr marL="2090318" algn="ctr" defTabSz="856450" rtl="0" fontAlgn="base">
        <a:spcBef>
          <a:spcPct val="0"/>
        </a:spcBef>
        <a:spcAft>
          <a:spcPct val="0"/>
        </a:spcAft>
        <a:defRPr sz="8100">
          <a:solidFill>
            <a:schemeClr val="tx2"/>
          </a:solidFill>
          <a:latin typeface="Arial Black" charset="0"/>
        </a:defRPr>
      </a:lvl9pPr>
    </p:titleStyle>
    <p:bodyStyle>
      <a:lvl1pPr marL="320675" indent="-320675" algn="l" defTabSz="855663" rtl="0" eaLnBrk="0" fontAlgn="base" hangingPunct="0">
        <a:spcBef>
          <a:spcPct val="20000"/>
        </a:spcBef>
        <a:spcAft>
          <a:spcPct val="0"/>
        </a:spcAft>
        <a:buChar char="•"/>
        <a:defRPr sz="2700">
          <a:solidFill>
            <a:schemeClr val="tx1"/>
          </a:solidFill>
          <a:latin typeface="+mn-lt"/>
          <a:ea typeface="ＭＳ Ｐゴシック" pitchFamily="-105" charset="-128"/>
          <a:cs typeface="ＭＳ Ｐゴシック" pitchFamily="-105" charset="-128"/>
        </a:defRPr>
      </a:lvl1pPr>
      <a:lvl2pPr marL="692150" indent="-263525" algn="l" defTabSz="855663" rtl="0" eaLnBrk="0" fontAlgn="base" hangingPunct="0">
        <a:spcBef>
          <a:spcPct val="20000"/>
        </a:spcBef>
        <a:spcAft>
          <a:spcPct val="0"/>
        </a:spcAft>
        <a:buChar char="–"/>
        <a:defRPr sz="2700">
          <a:solidFill>
            <a:schemeClr val="tx1"/>
          </a:solidFill>
          <a:latin typeface="+mn-lt"/>
          <a:ea typeface="ＭＳ Ｐゴシック" charset="-128"/>
        </a:defRPr>
      </a:lvl2pPr>
      <a:lvl3pPr marL="1071563" indent="-215900" algn="l" defTabSz="855663" rtl="0" eaLnBrk="0" fontAlgn="base" hangingPunct="0">
        <a:spcBef>
          <a:spcPct val="20000"/>
        </a:spcBef>
        <a:spcAft>
          <a:spcPct val="0"/>
        </a:spcAft>
        <a:buChar char="•"/>
        <a:defRPr sz="2300">
          <a:solidFill>
            <a:schemeClr val="tx1"/>
          </a:solidFill>
          <a:latin typeface="+mn-lt"/>
          <a:ea typeface="ＭＳ Ｐゴシック" charset="-128"/>
        </a:defRPr>
      </a:lvl3pPr>
      <a:lvl4pPr marL="1500188" indent="-212725" algn="l" defTabSz="855663" rtl="0" eaLnBrk="0" fontAlgn="base" hangingPunct="0">
        <a:spcBef>
          <a:spcPct val="20000"/>
        </a:spcBef>
        <a:spcAft>
          <a:spcPct val="0"/>
        </a:spcAft>
        <a:buChar char="–"/>
        <a:defRPr>
          <a:solidFill>
            <a:schemeClr val="tx1"/>
          </a:solidFill>
          <a:latin typeface="+mn-lt"/>
          <a:ea typeface="ＭＳ Ｐゴシック" charset="-128"/>
        </a:defRPr>
      </a:lvl4pPr>
      <a:lvl5pPr marL="1928813" indent="-212725" algn="l" defTabSz="855663" rtl="0" eaLnBrk="0" fontAlgn="base" hangingPunct="0">
        <a:spcBef>
          <a:spcPct val="20000"/>
        </a:spcBef>
        <a:spcAft>
          <a:spcPct val="0"/>
        </a:spcAft>
        <a:buChar char="»"/>
        <a:defRPr>
          <a:solidFill>
            <a:schemeClr val="tx1"/>
          </a:solidFill>
          <a:latin typeface="+mn-lt"/>
          <a:ea typeface="ＭＳ Ｐゴシック" charset="-128"/>
        </a:defRPr>
      </a:lvl5pPr>
      <a:lvl6pPr marL="2451407" indent="-214112" algn="l" defTabSz="856450" rtl="0" fontAlgn="base">
        <a:spcBef>
          <a:spcPct val="20000"/>
        </a:spcBef>
        <a:spcAft>
          <a:spcPct val="0"/>
        </a:spcAft>
        <a:buChar char="»"/>
        <a:defRPr sz="1800">
          <a:solidFill>
            <a:schemeClr val="tx1"/>
          </a:solidFill>
          <a:latin typeface="+mn-lt"/>
          <a:ea typeface="ＭＳ Ｐゴシック" charset="-128"/>
        </a:defRPr>
      </a:lvl6pPr>
      <a:lvl7pPr marL="2973987" indent="-214112" algn="l" defTabSz="856450" rtl="0" fontAlgn="base">
        <a:spcBef>
          <a:spcPct val="20000"/>
        </a:spcBef>
        <a:spcAft>
          <a:spcPct val="0"/>
        </a:spcAft>
        <a:buChar char="»"/>
        <a:defRPr sz="1800">
          <a:solidFill>
            <a:schemeClr val="tx1"/>
          </a:solidFill>
          <a:latin typeface="+mn-lt"/>
          <a:ea typeface="ＭＳ Ｐゴシック" charset="-128"/>
        </a:defRPr>
      </a:lvl7pPr>
      <a:lvl8pPr marL="3496566" indent="-214112" algn="l" defTabSz="856450" rtl="0" fontAlgn="base">
        <a:spcBef>
          <a:spcPct val="20000"/>
        </a:spcBef>
        <a:spcAft>
          <a:spcPct val="0"/>
        </a:spcAft>
        <a:buChar char="»"/>
        <a:defRPr sz="1800">
          <a:solidFill>
            <a:schemeClr val="tx1"/>
          </a:solidFill>
          <a:latin typeface="+mn-lt"/>
          <a:ea typeface="ＭＳ Ｐゴシック" charset="-128"/>
        </a:defRPr>
      </a:lvl8pPr>
      <a:lvl9pPr marL="4019146" indent="-214112" algn="l" defTabSz="856450" rtl="0" fontAlgn="base">
        <a:spcBef>
          <a:spcPct val="20000"/>
        </a:spcBef>
        <a:spcAft>
          <a:spcPct val="0"/>
        </a:spcAft>
        <a:buChar char="»"/>
        <a:defRPr sz="1800">
          <a:solidFill>
            <a:schemeClr val="tx1"/>
          </a:solidFill>
          <a:latin typeface="+mn-lt"/>
          <a:ea typeface="ＭＳ Ｐゴシック" charset="-128"/>
        </a:defRPr>
      </a:lvl9pPr>
    </p:bodyStyle>
    <p:otherStyle>
      <a:defPPr>
        <a:defRPr lang="en-US"/>
      </a:defPPr>
      <a:lvl1pPr marL="0" algn="l" defTabSz="522580" rtl="0" eaLnBrk="1" latinLnBrk="0" hangingPunct="1">
        <a:defRPr sz="2100" kern="1200">
          <a:solidFill>
            <a:schemeClr val="tx1"/>
          </a:solidFill>
          <a:latin typeface="+mn-lt"/>
          <a:ea typeface="+mn-ea"/>
          <a:cs typeface="+mn-cs"/>
        </a:defRPr>
      </a:lvl1pPr>
      <a:lvl2pPr marL="522580" algn="l" defTabSz="522580" rtl="0" eaLnBrk="1" latinLnBrk="0" hangingPunct="1">
        <a:defRPr sz="2100" kern="1200">
          <a:solidFill>
            <a:schemeClr val="tx1"/>
          </a:solidFill>
          <a:latin typeface="+mn-lt"/>
          <a:ea typeface="+mn-ea"/>
          <a:cs typeface="+mn-cs"/>
        </a:defRPr>
      </a:lvl2pPr>
      <a:lvl3pPr marL="1045159" algn="l" defTabSz="522580" rtl="0" eaLnBrk="1" latinLnBrk="0" hangingPunct="1">
        <a:defRPr sz="2100" kern="1200">
          <a:solidFill>
            <a:schemeClr val="tx1"/>
          </a:solidFill>
          <a:latin typeface="+mn-lt"/>
          <a:ea typeface="+mn-ea"/>
          <a:cs typeface="+mn-cs"/>
        </a:defRPr>
      </a:lvl3pPr>
      <a:lvl4pPr marL="1567739" algn="l" defTabSz="522580" rtl="0" eaLnBrk="1" latinLnBrk="0" hangingPunct="1">
        <a:defRPr sz="2100" kern="1200">
          <a:solidFill>
            <a:schemeClr val="tx1"/>
          </a:solidFill>
          <a:latin typeface="+mn-lt"/>
          <a:ea typeface="+mn-ea"/>
          <a:cs typeface="+mn-cs"/>
        </a:defRPr>
      </a:lvl4pPr>
      <a:lvl5pPr marL="2090318" algn="l" defTabSz="522580" rtl="0" eaLnBrk="1" latinLnBrk="0" hangingPunct="1">
        <a:defRPr sz="2100" kern="1200">
          <a:solidFill>
            <a:schemeClr val="tx1"/>
          </a:solidFill>
          <a:latin typeface="+mn-lt"/>
          <a:ea typeface="+mn-ea"/>
          <a:cs typeface="+mn-cs"/>
        </a:defRPr>
      </a:lvl5pPr>
      <a:lvl6pPr marL="2612898" algn="l" defTabSz="522580" rtl="0" eaLnBrk="1" latinLnBrk="0" hangingPunct="1">
        <a:defRPr sz="2100" kern="1200">
          <a:solidFill>
            <a:schemeClr val="tx1"/>
          </a:solidFill>
          <a:latin typeface="+mn-lt"/>
          <a:ea typeface="+mn-ea"/>
          <a:cs typeface="+mn-cs"/>
        </a:defRPr>
      </a:lvl6pPr>
      <a:lvl7pPr marL="3135478" algn="l" defTabSz="522580" rtl="0" eaLnBrk="1" latinLnBrk="0" hangingPunct="1">
        <a:defRPr sz="2100" kern="1200">
          <a:solidFill>
            <a:schemeClr val="tx1"/>
          </a:solidFill>
          <a:latin typeface="+mn-lt"/>
          <a:ea typeface="+mn-ea"/>
          <a:cs typeface="+mn-cs"/>
        </a:defRPr>
      </a:lvl7pPr>
      <a:lvl8pPr marL="3658057" algn="l" defTabSz="522580" rtl="0" eaLnBrk="1" latinLnBrk="0" hangingPunct="1">
        <a:defRPr sz="2100" kern="1200">
          <a:solidFill>
            <a:schemeClr val="tx1"/>
          </a:solidFill>
          <a:latin typeface="+mn-lt"/>
          <a:ea typeface="+mn-ea"/>
          <a:cs typeface="+mn-cs"/>
        </a:defRPr>
      </a:lvl8pPr>
      <a:lvl9pPr marL="4180637" algn="l" defTabSz="522580"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2"/>
          <p:cNvSpPr>
            <a:spLocks noChangeArrowheads="1"/>
          </p:cNvSpPr>
          <p:nvPr userDrawn="1"/>
        </p:nvSpPr>
        <p:spPr bwMode="auto">
          <a:xfrm>
            <a:off x="0" y="0"/>
            <a:ext cx="38404800" cy="5613400"/>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
        <p:nvSpPr>
          <p:cNvPr id="3075" name="Rectangle 3"/>
          <p:cNvSpPr>
            <a:spLocks noChangeArrowheads="1"/>
          </p:cNvSpPr>
          <p:nvPr userDrawn="1"/>
        </p:nvSpPr>
        <p:spPr bwMode="auto">
          <a:xfrm>
            <a:off x="606425" y="6407150"/>
            <a:ext cx="37071300" cy="36529963"/>
          </a:xfrm>
          <a:prstGeom prst="rect">
            <a:avLst/>
          </a:prstGeom>
          <a:solidFill>
            <a:schemeClr val="accent1"/>
          </a:solidFill>
          <a:ln w="9525">
            <a:solidFill>
              <a:schemeClr val="tx1"/>
            </a:solidFill>
            <a:miter lim="800000"/>
            <a:headEnd/>
            <a:tailEnd/>
          </a:ln>
        </p:spPr>
        <p:txBody>
          <a:bodyPr wrap="none" lIns="104516" tIns="52258" rIns="104516" bIns="52258" anchor="ctr"/>
          <a:lstStyle/>
          <a:p>
            <a:pPr>
              <a:defRPr/>
            </a:pPr>
            <a:endParaRPr lang="fr-FR"/>
          </a:p>
        </p:txBody>
      </p:sp>
      <p:sp>
        <p:nvSpPr>
          <p:cNvPr id="3076" name="Rectangle 4"/>
          <p:cNvSpPr>
            <a:spLocks noChangeArrowheads="1"/>
          </p:cNvSpPr>
          <p:nvPr userDrawn="1"/>
        </p:nvSpPr>
        <p:spPr bwMode="auto">
          <a:xfrm>
            <a:off x="0" y="5613400"/>
            <a:ext cx="38404800" cy="173038"/>
          </a:xfrm>
          <a:prstGeom prst="rect">
            <a:avLst/>
          </a:prstGeom>
          <a:solidFill>
            <a:srgbClr val="660000"/>
          </a:solidFill>
          <a:ln w="9525">
            <a:noFill/>
            <a:miter lim="800000"/>
            <a:headEnd/>
            <a:tailEnd/>
          </a:ln>
        </p:spPr>
        <p:txBody>
          <a:bodyPr wrap="none" lIns="104516" tIns="52258" rIns="104516" bIns="52258" anchor="ctr"/>
          <a:lstStyle/>
          <a:p>
            <a:pPr>
              <a:defRPr/>
            </a:pPr>
            <a:endParaRPr lang="fr-FR"/>
          </a:p>
        </p:txBody>
      </p:sp>
      <p:sp>
        <p:nvSpPr>
          <p:cNvPr id="3077" name="Text Box 5"/>
          <p:cNvSpPr txBox="1">
            <a:spLocks noChangeArrowheads="1"/>
          </p:cNvSpPr>
          <p:nvPr userDrawn="1"/>
        </p:nvSpPr>
        <p:spPr bwMode="auto">
          <a:xfrm>
            <a:off x="533400" y="43260963"/>
            <a:ext cx="2200275" cy="303212"/>
          </a:xfrm>
          <a:prstGeom prst="rect">
            <a:avLst/>
          </a:prstGeom>
          <a:noFill/>
          <a:ln w="9525">
            <a:noFill/>
            <a:miter lim="800000"/>
            <a:headEnd/>
            <a:tailEnd/>
          </a:ln>
        </p:spPr>
        <p:txBody>
          <a:bodyPr lIns="85562" tIns="42772" rIns="85562" bIns="42772">
            <a:spAutoFit/>
          </a:bodyPr>
          <a:lstStyle/>
          <a:p>
            <a:pPr defTabSz="855663" eaLnBrk="0" hangingPunct="0">
              <a:lnSpc>
                <a:spcPct val="65000"/>
              </a:lnSpc>
              <a:spcBef>
                <a:spcPct val="50000"/>
              </a:spcBef>
              <a:defRPr/>
            </a:pPr>
            <a:r>
              <a:rPr lang="en-US" sz="500" b="1">
                <a:solidFill>
                  <a:schemeClr val="bg2"/>
                </a:solidFill>
                <a:latin typeface="Arial" charset="0"/>
              </a:rPr>
              <a:t>POSTER TEMPLATE BY:</a:t>
            </a:r>
          </a:p>
          <a:p>
            <a:pPr defTabSz="855663" eaLnBrk="0" hangingPunct="0">
              <a:lnSpc>
                <a:spcPct val="65000"/>
              </a:lnSpc>
              <a:spcBef>
                <a:spcPct val="50000"/>
              </a:spcBef>
              <a:defRPr/>
            </a:pPr>
            <a:r>
              <a:rPr lang="en-US" sz="900" b="1">
                <a:solidFill>
                  <a:schemeClr val="bg2"/>
                </a:solidFill>
                <a:latin typeface="Arial" charset="0"/>
              </a:rPr>
              <a:t>www.PosterPresentations.com</a:t>
            </a:r>
          </a:p>
        </p:txBody>
      </p:sp>
      <p:sp>
        <p:nvSpPr>
          <p:cNvPr id="4102" name="Rectangle 6"/>
          <p:cNvSpPr>
            <a:spLocks noGrp="1" noChangeArrowheads="1"/>
          </p:cNvSpPr>
          <p:nvPr>
            <p:ph type="title"/>
          </p:nvPr>
        </p:nvSpPr>
        <p:spPr bwMode="auto">
          <a:xfrm>
            <a:off x="839788" y="1697038"/>
            <a:ext cx="36683950" cy="2936875"/>
          </a:xfrm>
          <a:prstGeom prst="rect">
            <a:avLst/>
          </a:prstGeom>
          <a:noFill/>
          <a:ln w="9525">
            <a:noFill/>
            <a:miter lim="800000"/>
            <a:headEnd/>
            <a:tailEnd/>
          </a:ln>
        </p:spPr>
        <p:txBody>
          <a:bodyPr vert="horz" wrap="square" lIns="85562" tIns="42772" rIns="85562" bIns="42772" numCol="1" anchor="ctr" anchorCtr="0" compatLnSpc="1">
            <a:prstTxWarp prst="textNoShape">
              <a:avLst/>
            </a:prstTxWarp>
          </a:bodyPr>
          <a:lstStyle/>
          <a:p>
            <a:pPr lvl="0"/>
            <a:r>
              <a:rPr lang="en-US" smtClean="0"/>
              <a:t>Click to edit Master title style</a:t>
            </a:r>
          </a:p>
        </p:txBody>
      </p:sp>
      <p:sp>
        <p:nvSpPr>
          <p:cNvPr id="4103" name="Rectangle 7"/>
          <p:cNvSpPr>
            <a:spLocks noGrp="1" noChangeArrowheads="1"/>
          </p:cNvSpPr>
          <p:nvPr>
            <p:ph type="body" idx="1"/>
          </p:nvPr>
        </p:nvSpPr>
        <p:spPr bwMode="auto">
          <a:xfrm>
            <a:off x="606425" y="6407150"/>
            <a:ext cx="36917313" cy="36529963"/>
          </a:xfrm>
          <a:prstGeom prst="rect">
            <a:avLst/>
          </a:prstGeom>
          <a:noFill/>
          <a:ln w="9525">
            <a:noFill/>
            <a:miter lim="800000"/>
            <a:headEnd/>
            <a:tailEnd/>
          </a:ln>
        </p:spPr>
        <p:txBody>
          <a:bodyPr vert="horz" wrap="square" lIns="427877" tIns="427877" rIns="427877" bIns="42787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0" name="Rectangle 8"/>
          <p:cNvSpPr>
            <a:spLocks noChangeArrowheads="1"/>
          </p:cNvSpPr>
          <p:nvPr userDrawn="1"/>
        </p:nvSpPr>
        <p:spPr bwMode="auto">
          <a:xfrm>
            <a:off x="0" y="0"/>
            <a:ext cx="38404800" cy="43891200"/>
          </a:xfrm>
          <a:prstGeom prst="rect">
            <a:avLst/>
          </a:prstGeom>
          <a:noFill/>
          <a:ln w="3175">
            <a:solidFill>
              <a:schemeClr val="tx2"/>
            </a:solidFill>
            <a:miter lim="800000"/>
            <a:headEnd/>
            <a:tailEnd/>
          </a:ln>
        </p:spPr>
        <p:txBody>
          <a:bodyPr wrap="none" lIns="104516" tIns="52258" rIns="104516" bIns="52258" anchor="ctr"/>
          <a:lstStyle/>
          <a:p>
            <a:pPr>
              <a:defRPr/>
            </a:pPr>
            <a:endParaRPr lang="fr-F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855663" rtl="0" eaLnBrk="0" fontAlgn="base" hangingPunct="0">
        <a:spcBef>
          <a:spcPct val="0"/>
        </a:spcBef>
        <a:spcAft>
          <a:spcPct val="0"/>
        </a:spcAft>
        <a:defRPr sz="8100">
          <a:solidFill>
            <a:schemeClr val="tx2"/>
          </a:solidFill>
          <a:latin typeface="+mj-lt"/>
          <a:ea typeface="ＭＳ Ｐゴシック" pitchFamily="-105" charset="-128"/>
          <a:cs typeface="ＭＳ Ｐゴシック" pitchFamily="-105" charset="-128"/>
        </a:defRPr>
      </a:lvl1pPr>
      <a:lvl2pPr algn="ctr" defTabSz="855663" rtl="0" eaLnBrk="0" fontAlgn="base" hangingPunct="0">
        <a:spcBef>
          <a:spcPct val="0"/>
        </a:spcBef>
        <a:spcAft>
          <a:spcPct val="0"/>
        </a:spcAft>
        <a:defRPr sz="8100">
          <a:solidFill>
            <a:schemeClr val="tx2"/>
          </a:solidFill>
          <a:latin typeface="Arial Black" charset="0"/>
          <a:ea typeface="ＭＳ Ｐゴシック" pitchFamily="-105" charset="-128"/>
          <a:cs typeface="ＭＳ Ｐゴシック" pitchFamily="-105" charset="-128"/>
        </a:defRPr>
      </a:lvl2pPr>
      <a:lvl3pPr algn="ctr" defTabSz="855663" rtl="0" eaLnBrk="0" fontAlgn="base" hangingPunct="0">
        <a:spcBef>
          <a:spcPct val="0"/>
        </a:spcBef>
        <a:spcAft>
          <a:spcPct val="0"/>
        </a:spcAft>
        <a:defRPr sz="8100">
          <a:solidFill>
            <a:schemeClr val="tx2"/>
          </a:solidFill>
          <a:latin typeface="Arial Black" charset="0"/>
          <a:ea typeface="ＭＳ Ｐゴシック" pitchFamily="-105" charset="-128"/>
          <a:cs typeface="ＭＳ Ｐゴシック" pitchFamily="-105" charset="-128"/>
        </a:defRPr>
      </a:lvl3pPr>
      <a:lvl4pPr algn="ctr" defTabSz="855663" rtl="0" eaLnBrk="0" fontAlgn="base" hangingPunct="0">
        <a:spcBef>
          <a:spcPct val="0"/>
        </a:spcBef>
        <a:spcAft>
          <a:spcPct val="0"/>
        </a:spcAft>
        <a:defRPr sz="8100">
          <a:solidFill>
            <a:schemeClr val="tx2"/>
          </a:solidFill>
          <a:latin typeface="Arial Black" charset="0"/>
          <a:ea typeface="ＭＳ Ｐゴシック" pitchFamily="-105" charset="-128"/>
          <a:cs typeface="ＭＳ Ｐゴシック" pitchFamily="-105" charset="-128"/>
        </a:defRPr>
      </a:lvl4pPr>
      <a:lvl5pPr algn="ctr" defTabSz="855663" rtl="0" eaLnBrk="0" fontAlgn="base" hangingPunct="0">
        <a:spcBef>
          <a:spcPct val="0"/>
        </a:spcBef>
        <a:spcAft>
          <a:spcPct val="0"/>
        </a:spcAft>
        <a:defRPr sz="8100">
          <a:solidFill>
            <a:schemeClr val="tx2"/>
          </a:solidFill>
          <a:latin typeface="Arial Black" charset="0"/>
          <a:ea typeface="ＭＳ Ｐゴシック" pitchFamily="-105" charset="-128"/>
          <a:cs typeface="ＭＳ Ｐゴシック" pitchFamily="-105" charset="-128"/>
        </a:defRPr>
      </a:lvl5pPr>
      <a:lvl6pPr marL="522580" algn="ctr" defTabSz="856450" rtl="0" fontAlgn="base">
        <a:spcBef>
          <a:spcPct val="0"/>
        </a:spcBef>
        <a:spcAft>
          <a:spcPct val="0"/>
        </a:spcAft>
        <a:defRPr sz="8100">
          <a:solidFill>
            <a:schemeClr val="tx2"/>
          </a:solidFill>
          <a:latin typeface="Arial Black" charset="0"/>
        </a:defRPr>
      </a:lvl6pPr>
      <a:lvl7pPr marL="1045159" algn="ctr" defTabSz="856450" rtl="0" fontAlgn="base">
        <a:spcBef>
          <a:spcPct val="0"/>
        </a:spcBef>
        <a:spcAft>
          <a:spcPct val="0"/>
        </a:spcAft>
        <a:defRPr sz="8100">
          <a:solidFill>
            <a:schemeClr val="tx2"/>
          </a:solidFill>
          <a:latin typeface="Arial Black" charset="0"/>
        </a:defRPr>
      </a:lvl7pPr>
      <a:lvl8pPr marL="1567739" algn="ctr" defTabSz="856450" rtl="0" fontAlgn="base">
        <a:spcBef>
          <a:spcPct val="0"/>
        </a:spcBef>
        <a:spcAft>
          <a:spcPct val="0"/>
        </a:spcAft>
        <a:defRPr sz="8100">
          <a:solidFill>
            <a:schemeClr val="tx2"/>
          </a:solidFill>
          <a:latin typeface="Arial Black" charset="0"/>
        </a:defRPr>
      </a:lvl8pPr>
      <a:lvl9pPr marL="2090318" algn="ctr" defTabSz="856450" rtl="0" fontAlgn="base">
        <a:spcBef>
          <a:spcPct val="0"/>
        </a:spcBef>
        <a:spcAft>
          <a:spcPct val="0"/>
        </a:spcAft>
        <a:defRPr sz="8100">
          <a:solidFill>
            <a:schemeClr val="tx2"/>
          </a:solidFill>
          <a:latin typeface="Arial Black" charset="0"/>
        </a:defRPr>
      </a:lvl9pPr>
    </p:titleStyle>
    <p:bodyStyle>
      <a:lvl1pPr marL="320675" indent="-320675" algn="l" defTabSz="855663" rtl="0" eaLnBrk="0" fontAlgn="base" hangingPunct="0">
        <a:spcBef>
          <a:spcPct val="20000"/>
        </a:spcBef>
        <a:spcAft>
          <a:spcPct val="0"/>
        </a:spcAft>
        <a:buChar char="•"/>
        <a:defRPr sz="2700">
          <a:solidFill>
            <a:schemeClr val="tx1"/>
          </a:solidFill>
          <a:latin typeface="+mn-lt"/>
          <a:ea typeface="ＭＳ Ｐゴシック" pitchFamily="-105" charset="-128"/>
          <a:cs typeface="ＭＳ Ｐゴシック" pitchFamily="-105" charset="-128"/>
        </a:defRPr>
      </a:lvl1pPr>
      <a:lvl2pPr marL="692150" indent="-263525" algn="l" defTabSz="855663" rtl="0" eaLnBrk="0" fontAlgn="base" hangingPunct="0">
        <a:spcBef>
          <a:spcPct val="20000"/>
        </a:spcBef>
        <a:spcAft>
          <a:spcPct val="0"/>
        </a:spcAft>
        <a:buChar char="–"/>
        <a:defRPr sz="2700">
          <a:solidFill>
            <a:schemeClr val="tx1"/>
          </a:solidFill>
          <a:latin typeface="+mn-lt"/>
          <a:ea typeface="ＭＳ Ｐゴシック" charset="-128"/>
        </a:defRPr>
      </a:lvl2pPr>
      <a:lvl3pPr marL="1071563" indent="-215900" algn="l" defTabSz="855663" rtl="0" eaLnBrk="0" fontAlgn="base" hangingPunct="0">
        <a:spcBef>
          <a:spcPct val="20000"/>
        </a:spcBef>
        <a:spcAft>
          <a:spcPct val="0"/>
        </a:spcAft>
        <a:buChar char="•"/>
        <a:defRPr sz="2300">
          <a:solidFill>
            <a:schemeClr val="tx1"/>
          </a:solidFill>
          <a:latin typeface="+mn-lt"/>
          <a:ea typeface="ＭＳ Ｐゴシック" charset="-128"/>
        </a:defRPr>
      </a:lvl3pPr>
      <a:lvl4pPr marL="1500188" indent="-212725" algn="l" defTabSz="855663" rtl="0" eaLnBrk="0" fontAlgn="base" hangingPunct="0">
        <a:spcBef>
          <a:spcPct val="20000"/>
        </a:spcBef>
        <a:spcAft>
          <a:spcPct val="0"/>
        </a:spcAft>
        <a:buChar char="–"/>
        <a:defRPr>
          <a:solidFill>
            <a:schemeClr val="tx1"/>
          </a:solidFill>
          <a:latin typeface="+mn-lt"/>
          <a:ea typeface="ＭＳ Ｐゴシック" charset="-128"/>
        </a:defRPr>
      </a:lvl4pPr>
      <a:lvl5pPr marL="1928813" indent="-212725" algn="l" defTabSz="855663" rtl="0" eaLnBrk="0" fontAlgn="base" hangingPunct="0">
        <a:spcBef>
          <a:spcPct val="20000"/>
        </a:spcBef>
        <a:spcAft>
          <a:spcPct val="0"/>
        </a:spcAft>
        <a:buChar char="»"/>
        <a:defRPr>
          <a:solidFill>
            <a:schemeClr val="tx1"/>
          </a:solidFill>
          <a:latin typeface="+mn-lt"/>
          <a:ea typeface="ＭＳ Ｐゴシック" charset="-128"/>
        </a:defRPr>
      </a:lvl5pPr>
      <a:lvl6pPr marL="2451407" indent="-214112" algn="l" defTabSz="856450" rtl="0" fontAlgn="base">
        <a:spcBef>
          <a:spcPct val="20000"/>
        </a:spcBef>
        <a:spcAft>
          <a:spcPct val="0"/>
        </a:spcAft>
        <a:buChar char="»"/>
        <a:defRPr sz="1800">
          <a:solidFill>
            <a:schemeClr val="tx1"/>
          </a:solidFill>
          <a:latin typeface="+mn-lt"/>
          <a:ea typeface="ＭＳ Ｐゴシック" charset="-128"/>
        </a:defRPr>
      </a:lvl6pPr>
      <a:lvl7pPr marL="2973987" indent="-214112" algn="l" defTabSz="856450" rtl="0" fontAlgn="base">
        <a:spcBef>
          <a:spcPct val="20000"/>
        </a:spcBef>
        <a:spcAft>
          <a:spcPct val="0"/>
        </a:spcAft>
        <a:buChar char="»"/>
        <a:defRPr sz="1800">
          <a:solidFill>
            <a:schemeClr val="tx1"/>
          </a:solidFill>
          <a:latin typeface="+mn-lt"/>
          <a:ea typeface="ＭＳ Ｐゴシック" charset="-128"/>
        </a:defRPr>
      </a:lvl7pPr>
      <a:lvl8pPr marL="3496566" indent="-214112" algn="l" defTabSz="856450" rtl="0" fontAlgn="base">
        <a:spcBef>
          <a:spcPct val="20000"/>
        </a:spcBef>
        <a:spcAft>
          <a:spcPct val="0"/>
        </a:spcAft>
        <a:buChar char="»"/>
        <a:defRPr sz="1800">
          <a:solidFill>
            <a:schemeClr val="tx1"/>
          </a:solidFill>
          <a:latin typeface="+mn-lt"/>
          <a:ea typeface="ＭＳ Ｐゴシック" charset="-128"/>
        </a:defRPr>
      </a:lvl8pPr>
      <a:lvl9pPr marL="4019146" indent="-214112" algn="l" defTabSz="856450" rtl="0" fontAlgn="base">
        <a:spcBef>
          <a:spcPct val="20000"/>
        </a:spcBef>
        <a:spcAft>
          <a:spcPct val="0"/>
        </a:spcAft>
        <a:buChar char="»"/>
        <a:defRPr sz="1800">
          <a:solidFill>
            <a:schemeClr val="tx1"/>
          </a:solidFill>
          <a:latin typeface="+mn-lt"/>
          <a:ea typeface="ＭＳ Ｐゴシック" charset="-128"/>
        </a:defRPr>
      </a:lvl9pPr>
    </p:bodyStyle>
    <p:otherStyle>
      <a:defPPr>
        <a:defRPr lang="en-US"/>
      </a:defPPr>
      <a:lvl1pPr marL="0" algn="l" defTabSz="522580" rtl="0" eaLnBrk="1" latinLnBrk="0" hangingPunct="1">
        <a:defRPr sz="2100" kern="1200">
          <a:solidFill>
            <a:schemeClr val="tx1"/>
          </a:solidFill>
          <a:latin typeface="+mn-lt"/>
          <a:ea typeface="+mn-ea"/>
          <a:cs typeface="+mn-cs"/>
        </a:defRPr>
      </a:lvl1pPr>
      <a:lvl2pPr marL="522580" algn="l" defTabSz="522580" rtl="0" eaLnBrk="1" latinLnBrk="0" hangingPunct="1">
        <a:defRPr sz="2100" kern="1200">
          <a:solidFill>
            <a:schemeClr val="tx1"/>
          </a:solidFill>
          <a:latin typeface="+mn-lt"/>
          <a:ea typeface="+mn-ea"/>
          <a:cs typeface="+mn-cs"/>
        </a:defRPr>
      </a:lvl2pPr>
      <a:lvl3pPr marL="1045159" algn="l" defTabSz="522580" rtl="0" eaLnBrk="1" latinLnBrk="0" hangingPunct="1">
        <a:defRPr sz="2100" kern="1200">
          <a:solidFill>
            <a:schemeClr val="tx1"/>
          </a:solidFill>
          <a:latin typeface="+mn-lt"/>
          <a:ea typeface="+mn-ea"/>
          <a:cs typeface="+mn-cs"/>
        </a:defRPr>
      </a:lvl3pPr>
      <a:lvl4pPr marL="1567739" algn="l" defTabSz="522580" rtl="0" eaLnBrk="1" latinLnBrk="0" hangingPunct="1">
        <a:defRPr sz="2100" kern="1200">
          <a:solidFill>
            <a:schemeClr val="tx1"/>
          </a:solidFill>
          <a:latin typeface="+mn-lt"/>
          <a:ea typeface="+mn-ea"/>
          <a:cs typeface="+mn-cs"/>
        </a:defRPr>
      </a:lvl4pPr>
      <a:lvl5pPr marL="2090318" algn="l" defTabSz="522580" rtl="0" eaLnBrk="1" latinLnBrk="0" hangingPunct="1">
        <a:defRPr sz="2100" kern="1200">
          <a:solidFill>
            <a:schemeClr val="tx1"/>
          </a:solidFill>
          <a:latin typeface="+mn-lt"/>
          <a:ea typeface="+mn-ea"/>
          <a:cs typeface="+mn-cs"/>
        </a:defRPr>
      </a:lvl5pPr>
      <a:lvl6pPr marL="2612898" algn="l" defTabSz="522580" rtl="0" eaLnBrk="1" latinLnBrk="0" hangingPunct="1">
        <a:defRPr sz="2100" kern="1200">
          <a:solidFill>
            <a:schemeClr val="tx1"/>
          </a:solidFill>
          <a:latin typeface="+mn-lt"/>
          <a:ea typeface="+mn-ea"/>
          <a:cs typeface="+mn-cs"/>
        </a:defRPr>
      </a:lvl6pPr>
      <a:lvl7pPr marL="3135478" algn="l" defTabSz="522580" rtl="0" eaLnBrk="1" latinLnBrk="0" hangingPunct="1">
        <a:defRPr sz="2100" kern="1200">
          <a:solidFill>
            <a:schemeClr val="tx1"/>
          </a:solidFill>
          <a:latin typeface="+mn-lt"/>
          <a:ea typeface="+mn-ea"/>
          <a:cs typeface="+mn-cs"/>
        </a:defRPr>
      </a:lvl7pPr>
      <a:lvl8pPr marL="3658057" algn="l" defTabSz="522580" rtl="0" eaLnBrk="1" latinLnBrk="0" hangingPunct="1">
        <a:defRPr sz="2100" kern="1200">
          <a:solidFill>
            <a:schemeClr val="tx1"/>
          </a:solidFill>
          <a:latin typeface="+mn-lt"/>
          <a:ea typeface="+mn-ea"/>
          <a:cs typeface="+mn-cs"/>
        </a:defRPr>
      </a:lvl8pPr>
      <a:lvl9pPr marL="4180637" algn="l" defTabSz="52258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 name="Text Box 510"/>
          <p:cNvSpPr txBox="1">
            <a:spLocks noChangeArrowheads="1"/>
          </p:cNvSpPr>
          <p:nvPr/>
        </p:nvSpPr>
        <p:spPr bwMode="auto">
          <a:xfrm>
            <a:off x="606426" y="9498012"/>
            <a:ext cx="37639224" cy="7636694"/>
          </a:xfrm>
          <a:prstGeom prst="rect">
            <a:avLst/>
          </a:prstGeom>
          <a:noFill/>
          <a:ln w="9525">
            <a:noFill/>
            <a:miter lim="800000"/>
            <a:headEnd/>
            <a:tailEnd/>
          </a:ln>
        </p:spPr>
        <p:txBody>
          <a:bodyPr wrap="square" lIns="428619" tIns="428619" rIns="428619" bIns="428619">
            <a:spAutoFit/>
          </a:bodyPr>
          <a:lstStyle/>
          <a:p>
            <a:pPr algn="just">
              <a:lnSpc>
                <a:spcPct val="200000"/>
              </a:lnSpc>
            </a:pPr>
            <a:r>
              <a:rPr lang="fr-FR" sz="4400" b="1" dirty="0" smtClean="0">
                <a:solidFill>
                  <a:srgbClr val="002060"/>
                </a:solidFill>
              </a:rPr>
              <a:t>La Conférence internationale d’allocation efficace et équitable des ressources pour un développement régional durable se déroulera à Sfax (Tunisie), les 07-08-09 octobre 2016. Cette conférence vise à réunir des chercheurs, des praticiens et des autorités régionales et nationales pour échanger et diffuser des nouvelles idées concernant les méthodes, les politiques et les technologies pour augmenter la durabilité du développement. Les intérêts communs sont les piliers économiques, environnementaux et sociaux, ainsi que les méthodes d'évaluation et de mesure de la durabilité du développement, en ce qui concerne l'énergie, le transport, l'eau, l'environnement et tous les sujets liés au développement durable.</a:t>
            </a:r>
          </a:p>
        </p:txBody>
      </p:sp>
      <p:sp>
        <p:nvSpPr>
          <p:cNvPr id="1086" name="Text Box 563"/>
          <p:cNvSpPr txBox="1">
            <a:spLocks noChangeArrowheads="1"/>
          </p:cNvSpPr>
          <p:nvPr/>
        </p:nvSpPr>
        <p:spPr bwMode="auto">
          <a:xfrm>
            <a:off x="29828360" y="35909304"/>
            <a:ext cx="7521354" cy="733425"/>
          </a:xfrm>
          <a:prstGeom prst="rect">
            <a:avLst/>
          </a:prstGeom>
          <a:solidFill>
            <a:srgbClr val="800000"/>
          </a:solidFill>
          <a:ln w="9525">
            <a:noFill/>
            <a:miter lim="800000"/>
            <a:headEnd/>
            <a:tailEnd/>
          </a:ln>
        </p:spPr>
        <p:txBody>
          <a:bodyPr wrap="square" lIns="85562" tIns="42772" rIns="85562" bIns="42772">
            <a:spAutoFit/>
          </a:bodyPr>
          <a:lstStyle/>
          <a:p>
            <a:pPr algn="ctr" defTabSz="855663" eaLnBrk="0" hangingPunct="0">
              <a:spcBef>
                <a:spcPct val="50000"/>
              </a:spcBef>
            </a:pPr>
            <a:r>
              <a:rPr lang="en-US" sz="4200" b="1" dirty="0" smtClean="0">
                <a:solidFill>
                  <a:srgbClr val="F8F8F8"/>
                </a:solidFill>
              </a:rPr>
              <a:t>Contact</a:t>
            </a:r>
            <a:endParaRPr lang="en-US" sz="4200" b="1" dirty="0">
              <a:solidFill>
                <a:srgbClr val="F8F8F8"/>
              </a:solidFill>
            </a:endParaRPr>
          </a:p>
        </p:txBody>
      </p:sp>
      <p:sp>
        <p:nvSpPr>
          <p:cNvPr id="1091" name="Text Box 503"/>
          <p:cNvSpPr txBox="1">
            <a:spLocks noChangeArrowheads="1"/>
          </p:cNvSpPr>
          <p:nvPr/>
        </p:nvSpPr>
        <p:spPr bwMode="auto">
          <a:xfrm>
            <a:off x="27228689" y="34958337"/>
            <a:ext cx="11823700" cy="4805149"/>
          </a:xfrm>
          <a:prstGeom prst="rect">
            <a:avLst/>
          </a:prstGeom>
          <a:noFill/>
          <a:ln w="9525">
            <a:noFill/>
            <a:miter lim="800000"/>
            <a:headEnd/>
            <a:tailEnd/>
          </a:ln>
        </p:spPr>
        <p:txBody>
          <a:bodyPr lIns="428619" tIns="428619" rIns="428619" bIns="428619">
            <a:spAutoFit/>
          </a:bodyPr>
          <a:lstStyle/>
          <a:p>
            <a:r>
              <a:rPr lang="en-US" sz="3200" dirty="0"/>
              <a:t> </a:t>
            </a:r>
          </a:p>
          <a:p>
            <a:endParaRPr lang="en-US" sz="3200" dirty="0"/>
          </a:p>
          <a:p>
            <a:endParaRPr lang="en-US" sz="3200" dirty="0"/>
          </a:p>
          <a:p>
            <a:pPr algn="ctr"/>
            <a:r>
              <a:rPr lang="en-US" sz="3200" dirty="0" smtClean="0"/>
              <a:t>Mohamed </a:t>
            </a:r>
            <a:r>
              <a:rPr lang="en-US" sz="3200" dirty="0" err="1" smtClean="0"/>
              <a:t>Essalah</a:t>
            </a:r>
            <a:r>
              <a:rPr lang="en-US" sz="3200" dirty="0" smtClean="0"/>
              <a:t> SALAH</a:t>
            </a:r>
          </a:p>
          <a:p>
            <a:pPr algn="ctr"/>
            <a:r>
              <a:rPr lang="en-US" sz="3200" dirty="0" smtClean="0"/>
              <a:t>Association </a:t>
            </a:r>
            <a:r>
              <a:rPr lang="en-US" sz="3200" dirty="0" err="1" smtClean="0"/>
              <a:t>l’horizon</a:t>
            </a:r>
            <a:r>
              <a:rPr lang="en-US" sz="3200" dirty="0" smtClean="0"/>
              <a:t> du </a:t>
            </a:r>
            <a:r>
              <a:rPr lang="en-US" sz="3200" dirty="0" err="1" smtClean="0"/>
              <a:t>développement</a:t>
            </a:r>
            <a:r>
              <a:rPr lang="en-US" sz="3200" dirty="0" smtClean="0"/>
              <a:t>,</a:t>
            </a:r>
          </a:p>
          <a:p>
            <a:pPr algn="ctr"/>
            <a:r>
              <a:rPr lang="en-US" sz="3200" dirty="0" smtClean="0"/>
              <a:t> </a:t>
            </a:r>
            <a:r>
              <a:rPr lang="en-US" sz="3200" dirty="0" err="1" smtClean="0"/>
              <a:t>immeuble</a:t>
            </a:r>
            <a:r>
              <a:rPr lang="en-US" sz="3200" dirty="0" smtClean="0"/>
              <a:t> </a:t>
            </a:r>
            <a:r>
              <a:rPr lang="en-US" sz="3200" dirty="0" err="1" smtClean="0"/>
              <a:t>Sallemi</a:t>
            </a:r>
            <a:r>
              <a:rPr lang="en-US" sz="3200" dirty="0" smtClean="0"/>
              <a:t>, </a:t>
            </a:r>
            <a:r>
              <a:rPr lang="en-US" sz="3200" dirty="0" err="1" smtClean="0"/>
              <a:t>beb</a:t>
            </a:r>
            <a:r>
              <a:rPr lang="en-US" sz="3200" dirty="0" smtClean="0"/>
              <a:t> </a:t>
            </a:r>
            <a:r>
              <a:rPr lang="en-US" sz="3200" dirty="0" err="1" smtClean="0"/>
              <a:t>bhar</a:t>
            </a:r>
            <a:r>
              <a:rPr lang="en-US" sz="3200" dirty="0" smtClean="0"/>
              <a:t>, </a:t>
            </a:r>
            <a:r>
              <a:rPr lang="en-US" sz="3200" dirty="0" err="1" smtClean="0"/>
              <a:t>Sfax</a:t>
            </a:r>
            <a:r>
              <a:rPr lang="en-US" sz="3200" dirty="0" smtClean="0"/>
              <a:t>, 3000</a:t>
            </a:r>
          </a:p>
          <a:p>
            <a:pPr algn="ctr"/>
            <a:r>
              <a:rPr lang="en-US" sz="3200" dirty="0" smtClean="0"/>
              <a:t>developmenthorizon@yahoo.fr</a:t>
            </a:r>
          </a:p>
          <a:p>
            <a:pPr algn="ctr"/>
            <a:r>
              <a:rPr lang="en-US" sz="3200" dirty="0" smtClean="0"/>
              <a:t>+216 26 632 560</a:t>
            </a:r>
          </a:p>
        </p:txBody>
      </p:sp>
      <p:sp>
        <p:nvSpPr>
          <p:cNvPr id="55" name="Text Box 561"/>
          <p:cNvSpPr txBox="1">
            <a:spLocks noChangeArrowheads="1"/>
          </p:cNvSpPr>
          <p:nvPr/>
        </p:nvSpPr>
        <p:spPr bwMode="auto">
          <a:xfrm>
            <a:off x="733426" y="16862882"/>
            <a:ext cx="13033375" cy="825043"/>
          </a:xfrm>
          <a:prstGeom prst="rect">
            <a:avLst/>
          </a:prstGeom>
          <a:solidFill>
            <a:srgbClr val="800000"/>
          </a:solidFill>
          <a:ln w="9525">
            <a:noFill/>
            <a:miter lim="800000"/>
            <a:headEnd/>
            <a:tailEnd/>
          </a:ln>
        </p:spPr>
        <p:txBody>
          <a:bodyPr wrap="square" lIns="85562" tIns="42772" rIns="85562" bIns="42772">
            <a:spAutoFit/>
          </a:bodyPr>
          <a:lstStyle/>
          <a:p>
            <a:pPr algn="ctr" defTabSz="855663" eaLnBrk="0" hangingPunct="0">
              <a:spcBef>
                <a:spcPct val="50000"/>
              </a:spcBef>
            </a:pPr>
            <a:r>
              <a:rPr lang="en-US" sz="4800" b="1" dirty="0" err="1" smtClean="0">
                <a:solidFill>
                  <a:srgbClr val="F8F8F8"/>
                </a:solidFill>
              </a:rPr>
              <a:t>Thèmes</a:t>
            </a:r>
            <a:r>
              <a:rPr lang="en-US" sz="4800" b="1" dirty="0" smtClean="0">
                <a:solidFill>
                  <a:srgbClr val="F8F8F8"/>
                </a:solidFill>
              </a:rPr>
              <a:t> de la </a:t>
            </a:r>
            <a:r>
              <a:rPr lang="en-US" sz="4800" b="1" dirty="0" err="1" smtClean="0">
                <a:solidFill>
                  <a:srgbClr val="F8F8F8"/>
                </a:solidFill>
              </a:rPr>
              <a:t>conférence</a:t>
            </a:r>
            <a:endParaRPr lang="en-US" sz="4800" b="1" dirty="0">
              <a:solidFill>
                <a:srgbClr val="FF0000"/>
              </a:solidFill>
            </a:endParaRPr>
          </a:p>
        </p:txBody>
      </p:sp>
      <p:sp>
        <p:nvSpPr>
          <p:cNvPr id="56" name="Text Box 503"/>
          <p:cNvSpPr txBox="1">
            <a:spLocks noChangeArrowheads="1"/>
          </p:cNvSpPr>
          <p:nvPr/>
        </p:nvSpPr>
        <p:spPr bwMode="auto">
          <a:xfrm>
            <a:off x="606426" y="17944643"/>
            <a:ext cx="20424774" cy="8252247"/>
          </a:xfrm>
          <a:prstGeom prst="rect">
            <a:avLst/>
          </a:prstGeom>
          <a:solidFill>
            <a:srgbClr val="FFFFD2"/>
          </a:solidFill>
          <a:ln w="9525">
            <a:noFill/>
            <a:miter lim="800000"/>
            <a:headEnd/>
            <a:tailEnd/>
          </a:ln>
        </p:spPr>
        <p:txBody>
          <a:bodyPr wrap="square" lIns="428619" tIns="428619" rIns="428619" bIns="428619">
            <a:spAutoFit/>
          </a:bodyPr>
          <a:lstStyle/>
          <a:p>
            <a:pPr lvl="0">
              <a:lnSpc>
                <a:spcPct val="150000"/>
              </a:lnSpc>
              <a:buFont typeface="Wingdings" pitchFamily="2" charset="2"/>
              <a:buChar char="§"/>
            </a:pPr>
            <a:r>
              <a:rPr lang="fr-FR" sz="4000" b="1" dirty="0" smtClean="0">
                <a:solidFill>
                  <a:schemeClr val="accent6"/>
                </a:solidFill>
              </a:rPr>
              <a:t>  Le développement régional durable</a:t>
            </a:r>
          </a:p>
          <a:p>
            <a:pPr lvl="0">
              <a:lnSpc>
                <a:spcPct val="150000"/>
              </a:lnSpc>
              <a:buFont typeface="Wingdings" pitchFamily="2" charset="2"/>
              <a:buChar char="§"/>
            </a:pPr>
            <a:r>
              <a:rPr lang="fr-FR" sz="4000" b="1" dirty="0" smtClean="0">
                <a:solidFill>
                  <a:schemeClr val="accent6"/>
                </a:solidFill>
              </a:rPr>
              <a:t>  La politique du développement régional et la bonne gouvernance</a:t>
            </a:r>
          </a:p>
          <a:p>
            <a:pPr lvl="0">
              <a:lnSpc>
                <a:spcPct val="150000"/>
              </a:lnSpc>
              <a:buFont typeface="Wingdings" pitchFamily="2" charset="2"/>
              <a:buChar char="§"/>
            </a:pPr>
            <a:r>
              <a:rPr lang="fr-FR" sz="4000" b="1" dirty="0" smtClean="0">
                <a:solidFill>
                  <a:schemeClr val="accent6"/>
                </a:solidFill>
              </a:rPr>
              <a:t>  La répartition efficace et équitable des ressources</a:t>
            </a:r>
          </a:p>
          <a:p>
            <a:pPr>
              <a:lnSpc>
                <a:spcPct val="150000"/>
              </a:lnSpc>
              <a:buFont typeface="Wingdings" pitchFamily="2" charset="2"/>
              <a:buChar char="§"/>
            </a:pPr>
            <a:r>
              <a:rPr lang="fr-FR" sz="4000" b="1" dirty="0" smtClean="0">
                <a:solidFill>
                  <a:schemeClr val="accent6"/>
                </a:solidFill>
              </a:rPr>
              <a:t>  Les finances publiques locales, la gouvernance et le développement territorial</a:t>
            </a:r>
          </a:p>
          <a:p>
            <a:pPr lvl="0">
              <a:lnSpc>
                <a:spcPct val="150000"/>
              </a:lnSpc>
              <a:buFont typeface="Wingdings" pitchFamily="2" charset="2"/>
              <a:buChar char="§"/>
            </a:pPr>
            <a:r>
              <a:rPr lang="fr-FR" sz="4000" b="1" dirty="0" smtClean="0">
                <a:solidFill>
                  <a:schemeClr val="accent6"/>
                </a:solidFill>
              </a:rPr>
              <a:t>  Le changement climatique et la durabilité de l'environnement spatial</a:t>
            </a:r>
          </a:p>
          <a:p>
            <a:pPr lvl="0">
              <a:lnSpc>
                <a:spcPct val="150000"/>
              </a:lnSpc>
              <a:buFont typeface="Wingdings" pitchFamily="2" charset="2"/>
              <a:buChar char="§"/>
            </a:pPr>
            <a:r>
              <a:rPr lang="fr-FR" sz="4000" b="1" dirty="0" smtClean="0">
                <a:solidFill>
                  <a:schemeClr val="accent6"/>
                </a:solidFill>
              </a:rPr>
              <a:t>  Le tourisme, les  industries culturelles et le développement territorial</a:t>
            </a:r>
          </a:p>
          <a:p>
            <a:pPr lvl="0">
              <a:lnSpc>
                <a:spcPct val="150000"/>
              </a:lnSpc>
              <a:buFont typeface="Wingdings" pitchFamily="2" charset="2"/>
              <a:buChar char="§"/>
            </a:pPr>
            <a:r>
              <a:rPr lang="fr-FR" sz="4000" b="1" dirty="0" smtClean="0">
                <a:solidFill>
                  <a:schemeClr val="accent6"/>
                </a:solidFill>
              </a:rPr>
              <a:t>  L’agriculture et le développement rural</a:t>
            </a:r>
          </a:p>
          <a:p>
            <a:pPr lvl="0">
              <a:lnSpc>
                <a:spcPct val="150000"/>
              </a:lnSpc>
              <a:buFont typeface="Wingdings" pitchFamily="2" charset="2"/>
              <a:buChar char="§"/>
            </a:pPr>
            <a:r>
              <a:rPr lang="fr-FR" sz="4000" b="1" dirty="0" smtClean="0">
                <a:solidFill>
                  <a:schemeClr val="accent6"/>
                </a:solidFill>
              </a:rPr>
              <a:t>  La mutation énergétique au niveau régional</a:t>
            </a:r>
            <a:endParaRPr lang="fr-FR" sz="4000" dirty="0" smtClean="0"/>
          </a:p>
        </p:txBody>
      </p:sp>
      <p:sp>
        <p:nvSpPr>
          <p:cNvPr id="28" name="Text Box 509"/>
          <p:cNvSpPr txBox="1">
            <a:spLocks noChangeArrowheads="1"/>
          </p:cNvSpPr>
          <p:nvPr/>
        </p:nvSpPr>
        <p:spPr bwMode="auto">
          <a:xfrm>
            <a:off x="1114425" y="36091922"/>
            <a:ext cx="8737849" cy="825043"/>
          </a:xfrm>
          <a:prstGeom prst="rect">
            <a:avLst/>
          </a:prstGeom>
          <a:solidFill>
            <a:srgbClr val="800000"/>
          </a:solidFill>
          <a:ln w="9525">
            <a:noFill/>
            <a:miter lim="800000"/>
            <a:headEnd/>
            <a:tailEnd/>
          </a:ln>
        </p:spPr>
        <p:txBody>
          <a:bodyPr wrap="square" lIns="85562" tIns="42772" rIns="85562" bIns="42772">
            <a:spAutoFit/>
          </a:bodyPr>
          <a:lstStyle/>
          <a:p>
            <a:pPr algn="ctr" defTabSz="855663" eaLnBrk="0" hangingPunct="0">
              <a:spcBef>
                <a:spcPct val="50000"/>
              </a:spcBef>
            </a:pPr>
            <a:r>
              <a:rPr lang="en-US" sz="4800" b="1" dirty="0" err="1" smtClean="0">
                <a:solidFill>
                  <a:srgbClr val="F8F8F8"/>
                </a:solidFill>
              </a:rPr>
              <a:t>Soumission</a:t>
            </a:r>
            <a:endParaRPr lang="en-US" sz="4800" b="1" dirty="0">
              <a:solidFill>
                <a:srgbClr val="F8F8F8"/>
              </a:solidFill>
            </a:endParaRPr>
          </a:p>
        </p:txBody>
      </p:sp>
      <p:sp>
        <p:nvSpPr>
          <p:cNvPr id="29" name="Text Box 503"/>
          <p:cNvSpPr txBox="1">
            <a:spLocks noChangeArrowheads="1"/>
          </p:cNvSpPr>
          <p:nvPr/>
        </p:nvSpPr>
        <p:spPr bwMode="auto">
          <a:xfrm>
            <a:off x="1076325" y="37106151"/>
            <a:ext cx="13932447" cy="2219826"/>
          </a:xfrm>
          <a:prstGeom prst="rect">
            <a:avLst/>
          </a:prstGeom>
          <a:solidFill>
            <a:srgbClr val="FFFFD2"/>
          </a:solidFill>
          <a:ln w="9525">
            <a:noFill/>
            <a:miter lim="800000"/>
            <a:headEnd/>
            <a:tailEnd/>
          </a:ln>
        </p:spPr>
        <p:txBody>
          <a:bodyPr wrap="square" lIns="428619" tIns="428619" rIns="428619" bIns="428619">
            <a:spAutoFit/>
          </a:bodyPr>
          <a:lstStyle/>
          <a:p>
            <a:r>
              <a:rPr lang="fr-FR" sz="4400" b="1" dirty="0" smtClean="0">
                <a:solidFill>
                  <a:srgbClr val="002060"/>
                </a:solidFill>
              </a:rPr>
              <a:t>Envoyer les résumés des articles (maximum 1000 mots) à : </a:t>
            </a:r>
          </a:p>
          <a:p>
            <a:r>
              <a:rPr lang="fr-FR" sz="4400" b="1" dirty="0" smtClean="0">
                <a:solidFill>
                  <a:srgbClr val="002060"/>
                </a:solidFill>
              </a:rPr>
              <a:t>    Developmenthorizon@yahoo.fr avant le 01/07/2016.</a:t>
            </a:r>
            <a:endParaRPr lang="fr-FR" sz="4400" b="1" dirty="0">
              <a:solidFill>
                <a:srgbClr val="002060"/>
              </a:solidFill>
            </a:endParaRPr>
          </a:p>
        </p:txBody>
      </p:sp>
      <p:pic>
        <p:nvPicPr>
          <p:cNvPr id="3077" name="Picture 5" descr="modilslogo"/>
          <p:cNvPicPr>
            <a:picLocks noChangeAspect="1" noChangeArrowheads="1"/>
          </p:cNvPicPr>
          <p:nvPr/>
        </p:nvPicPr>
        <p:blipFill>
          <a:blip r:embed="rId3"/>
          <a:srcRect/>
          <a:stretch>
            <a:fillRect/>
          </a:stretch>
        </p:blipFill>
        <p:spPr bwMode="auto">
          <a:xfrm>
            <a:off x="1943100" y="39380293"/>
            <a:ext cx="3200400" cy="2800350"/>
          </a:xfrm>
          <a:prstGeom prst="rect">
            <a:avLst/>
          </a:prstGeom>
          <a:noFill/>
        </p:spPr>
      </p:pic>
      <p:pic>
        <p:nvPicPr>
          <p:cNvPr id="3076" name="Image 3" descr="ureca"/>
          <p:cNvPicPr>
            <a:picLocks noChangeAspect="1" noChangeArrowheads="1"/>
          </p:cNvPicPr>
          <p:nvPr/>
        </p:nvPicPr>
        <p:blipFill>
          <a:blip r:embed="rId4"/>
          <a:srcRect/>
          <a:stretch>
            <a:fillRect/>
          </a:stretch>
        </p:blipFill>
        <p:spPr bwMode="auto">
          <a:xfrm>
            <a:off x="5054819" y="39380292"/>
            <a:ext cx="5002211" cy="2581275"/>
          </a:xfrm>
          <a:prstGeom prst="rect">
            <a:avLst/>
          </a:prstGeom>
          <a:noFill/>
        </p:spPr>
      </p:pic>
      <p:pic>
        <p:nvPicPr>
          <p:cNvPr id="3075" name="Image 0" descr="ofok-littanmia.JPG"/>
          <p:cNvPicPr>
            <a:picLocks noChangeAspect="1" noChangeArrowheads="1"/>
          </p:cNvPicPr>
          <p:nvPr/>
        </p:nvPicPr>
        <p:blipFill>
          <a:blip r:embed="rId5"/>
          <a:srcRect/>
          <a:stretch>
            <a:fillRect/>
          </a:stretch>
        </p:blipFill>
        <p:spPr bwMode="auto">
          <a:xfrm>
            <a:off x="13782021" y="38655079"/>
            <a:ext cx="5572125" cy="2809875"/>
          </a:xfrm>
          <a:prstGeom prst="rect">
            <a:avLst/>
          </a:prstGeom>
          <a:noFill/>
        </p:spPr>
      </p:pic>
      <p:pic>
        <p:nvPicPr>
          <p:cNvPr id="3074" name="Image 2" descr="usfax1"/>
          <p:cNvPicPr>
            <a:picLocks noChangeAspect="1" noChangeArrowheads="1"/>
          </p:cNvPicPr>
          <p:nvPr/>
        </p:nvPicPr>
        <p:blipFill>
          <a:blip r:embed="rId6"/>
          <a:srcRect/>
          <a:stretch>
            <a:fillRect/>
          </a:stretch>
        </p:blipFill>
        <p:spPr bwMode="auto">
          <a:xfrm>
            <a:off x="33261299" y="39380292"/>
            <a:ext cx="2828926" cy="2781301"/>
          </a:xfrm>
          <a:prstGeom prst="rect">
            <a:avLst/>
          </a:prstGeom>
          <a:noFill/>
        </p:spPr>
      </p:pic>
      <p:pic>
        <p:nvPicPr>
          <p:cNvPr id="3073" name="Image 1"/>
          <p:cNvPicPr>
            <a:picLocks noChangeAspect="1" noChangeArrowheads="1"/>
          </p:cNvPicPr>
          <p:nvPr/>
        </p:nvPicPr>
        <p:blipFill>
          <a:blip r:embed="rId7"/>
          <a:srcRect/>
          <a:stretch>
            <a:fillRect/>
          </a:stretch>
        </p:blipFill>
        <p:spPr bwMode="auto">
          <a:xfrm>
            <a:off x="30003749" y="39246287"/>
            <a:ext cx="2828925" cy="3000374"/>
          </a:xfrm>
          <a:prstGeom prst="rect">
            <a:avLst/>
          </a:prstGeom>
          <a:noFill/>
        </p:spPr>
      </p:pic>
      <p:sp>
        <p:nvSpPr>
          <p:cNvPr id="19" name="Text Box 561"/>
          <p:cNvSpPr txBox="1">
            <a:spLocks noChangeArrowheads="1"/>
          </p:cNvSpPr>
          <p:nvPr/>
        </p:nvSpPr>
        <p:spPr bwMode="auto">
          <a:xfrm>
            <a:off x="733426" y="28012897"/>
            <a:ext cx="11077575" cy="825043"/>
          </a:xfrm>
          <a:prstGeom prst="rect">
            <a:avLst/>
          </a:prstGeom>
          <a:solidFill>
            <a:srgbClr val="800000"/>
          </a:solidFill>
          <a:ln w="9525">
            <a:noFill/>
            <a:miter lim="800000"/>
            <a:headEnd/>
            <a:tailEnd/>
          </a:ln>
        </p:spPr>
        <p:txBody>
          <a:bodyPr wrap="square" lIns="85562" tIns="42772" rIns="85562" bIns="42772">
            <a:spAutoFit/>
          </a:bodyPr>
          <a:lstStyle/>
          <a:p>
            <a:pPr algn="ctr" defTabSz="855663" eaLnBrk="0" hangingPunct="0">
              <a:spcBef>
                <a:spcPct val="50000"/>
              </a:spcBef>
            </a:pPr>
            <a:r>
              <a:rPr lang="en-US" sz="4800" b="1" dirty="0" err="1" smtClean="0">
                <a:solidFill>
                  <a:srgbClr val="F8F8F8"/>
                </a:solidFill>
              </a:rPr>
              <a:t>Comité</a:t>
            </a:r>
            <a:r>
              <a:rPr lang="en-US" sz="4800" b="1" dirty="0" smtClean="0">
                <a:solidFill>
                  <a:srgbClr val="F8F8F8"/>
                </a:solidFill>
              </a:rPr>
              <a:t> </a:t>
            </a:r>
            <a:r>
              <a:rPr lang="en-US" sz="4800" b="1" dirty="0" err="1" smtClean="0">
                <a:solidFill>
                  <a:srgbClr val="F8F8F8"/>
                </a:solidFill>
              </a:rPr>
              <a:t>scientifique</a:t>
            </a:r>
            <a:endParaRPr lang="en-US" sz="4800" b="1" dirty="0">
              <a:solidFill>
                <a:srgbClr val="F8F8F8"/>
              </a:solidFill>
            </a:endParaRPr>
          </a:p>
        </p:txBody>
      </p:sp>
      <p:sp>
        <p:nvSpPr>
          <p:cNvPr id="20" name="Text Box 503"/>
          <p:cNvSpPr txBox="1">
            <a:spLocks noChangeArrowheads="1"/>
          </p:cNvSpPr>
          <p:nvPr/>
        </p:nvSpPr>
        <p:spPr bwMode="auto">
          <a:xfrm>
            <a:off x="1114425" y="28230658"/>
            <a:ext cx="36576000" cy="6282477"/>
          </a:xfrm>
          <a:prstGeom prst="rect">
            <a:avLst/>
          </a:prstGeom>
          <a:noFill/>
          <a:ln w="9525">
            <a:noFill/>
            <a:miter lim="800000"/>
            <a:headEnd/>
            <a:tailEnd/>
          </a:ln>
        </p:spPr>
        <p:txBody>
          <a:bodyPr wrap="square" lIns="428619" tIns="428619" rIns="428619" bIns="428619">
            <a:spAutoFit/>
          </a:bodyPr>
          <a:lstStyle/>
          <a:p>
            <a:pPr>
              <a:lnSpc>
                <a:spcPct val="200000"/>
              </a:lnSpc>
            </a:pPr>
            <a:r>
              <a:rPr lang="fr-FR" sz="4400" b="1" dirty="0" err="1" smtClean="0">
                <a:solidFill>
                  <a:srgbClr val="002060"/>
                </a:solidFill>
              </a:rPr>
              <a:t>Abdelwaheb</a:t>
            </a:r>
            <a:r>
              <a:rPr lang="fr-FR" sz="4400" b="1" dirty="0" smtClean="0">
                <a:solidFill>
                  <a:srgbClr val="002060"/>
                </a:solidFill>
              </a:rPr>
              <a:t> REBAI (Tunisie), </a:t>
            </a:r>
            <a:r>
              <a:rPr lang="fr-FR" sz="4400" b="1" dirty="0" err="1" smtClean="0">
                <a:solidFill>
                  <a:srgbClr val="002060"/>
                </a:solidFill>
              </a:rPr>
              <a:t>Abdelkarim</a:t>
            </a:r>
            <a:r>
              <a:rPr lang="fr-FR" sz="4400" b="1" dirty="0" smtClean="0">
                <a:solidFill>
                  <a:srgbClr val="002060"/>
                </a:solidFill>
              </a:rPr>
              <a:t> ELLOUMI (Tunisie), Albert MAROUANI  (France), </a:t>
            </a:r>
            <a:r>
              <a:rPr lang="fr-FR" sz="4400" b="1" dirty="0" err="1" smtClean="0">
                <a:solidFill>
                  <a:srgbClr val="002060"/>
                </a:solidFill>
              </a:rPr>
              <a:t>Bassem</a:t>
            </a:r>
            <a:r>
              <a:rPr lang="fr-FR" sz="4400" b="1" dirty="0" smtClean="0">
                <a:solidFill>
                  <a:srgbClr val="002060"/>
                </a:solidFill>
              </a:rPr>
              <a:t> JARBOUI (Tunisie), </a:t>
            </a:r>
            <a:r>
              <a:rPr lang="fr-FR" sz="4400" b="1" dirty="0" err="1" smtClean="0">
                <a:solidFill>
                  <a:srgbClr val="002060"/>
                </a:solidFill>
              </a:rPr>
              <a:t>Belaid</a:t>
            </a:r>
            <a:r>
              <a:rPr lang="fr-FR" sz="4400" b="1" dirty="0" smtClean="0">
                <a:solidFill>
                  <a:srgbClr val="002060"/>
                </a:solidFill>
              </a:rPr>
              <a:t> AOUNI (Qatar), </a:t>
            </a:r>
            <a:r>
              <a:rPr lang="fr-FR" sz="4400" b="1" dirty="0" err="1" smtClean="0">
                <a:solidFill>
                  <a:srgbClr val="002060"/>
                </a:solidFill>
              </a:rPr>
              <a:t>Boulbeba</a:t>
            </a:r>
            <a:r>
              <a:rPr lang="fr-FR" sz="4400" b="1" dirty="0" smtClean="0">
                <a:solidFill>
                  <a:srgbClr val="002060"/>
                </a:solidFill>
              </a:rPr>
              <a:t> ABDELMOUMEN (Tunisie), Claude BERTHOMIEU (France), </a:t>
            </a:r>
            <a:r>
              <a:rPr lang="fr-FR" sz="4400" b="1" dirty="0" err="1" smtClean="0">
                <a:solidFill>
                  <a:srgbClr val="002060"/>
                </a:solidFill>
              </a:rPr>
              <a:t>Foued</a:t>
            </a:r>
            <a:r>
              <a:rPr lang="fr-FR" sz="4400" b="1" dirty="0" smtClean="0">
                <a:solidFill>
                  <a:srgbClr val="002060"/>
                </a:solidFill>
              </a:rPr>
              <a:t> Badr GABSI  (Tunisie), Ghazi BOULILA (Tunisie), </a:t>
            </a:r>
            <a:r>
              <a:rPr lang="fr-FR" sz="4400" b="1" dirty="0" err="1" smtClean="0">
                <a:solidFill>
                  <a:srgbClr val="002060"/>
                </a:solidFill>
              </a:rPr>
              <a:t>Hafedh</a:t>
            </a:r>
            <a:r>
              <a:rPr lang="fr-FR" sz="4400" b="1" dirty="0" smtClean="0">
                <a:solidFill>
                  <a:srgbClr val="002060"/>
                </a:solidFill>
              </a:rPr>
              <a:t> TRABELSI (Tunisie) , Habib CHABCHOUB (Tunisie), Jean-Paul GUICHARD (France) , Kamel HALOUANI (Tunisie), Mansour EDDALY (Tunisie), </a:t>
            </a:r>
            <a:r>
              <a:rPr lang="fr-FR" sz="4400" b="1" dirty="0" err="1" smtClean="0">
                <a:solidFill>
                  <a:srgbClr val="002060"/>
                </a:solidFill>
              </a:rPr>
              <a:t>Nouri</a:t>
            </a:r>
            <a:r>
              <a:rPr lang="fr-FR" sz="4400" b="1" dirty="0" smtClean="0">
                <a:solidFill>
                  <a:srgbClr val="002060"/>
                </a:solidFill>
              </a:rPr>
              <a:t> CHTOUROU (Tunisie) , </a:t>
            </a:r>
            <a:r>
              <a:rPr lang="fr-FR" sz="4400" b="1" dirty="0" err="1" smtClean="0">
                <a:solidFill>
                  <a:srgbClr val="002060"/>
                </a:solidFill>
              </a:rPr>
              <a:t>Rahma</a:t>
            </a:r>
            <a:r>
              <a:rPr lang="fr-FR" sz="4400" b="1" dirty="0" smtClean="0">
                <a:solidFill>
                  <a:srgbClr val="002060"/>
                </a:solidFill>
              </a:rPr>
              <a:t> IDRIS (Tunisie) , </a:t>
            </a:r>
            <a:r>
              <a:rPr lang="fr-FR" sz="4400" b="1" dirty="0" err="1" smtClean="0">
                <a:solidFill>
                  <a:srgbClr val="002060"/>
                </a:solidFill>
              </a:rPr>
              <a:t>Rochdi</a:t>
            </a:r>
            <a:r>
              <a:rPr lang="fr-FR" sz="4400" b="1" dirty="0" smtClean="0">
                <a:solidFill>
                  <a:srgbClr val="002060"/>
                </a:solidFill>
              </a:rPr>
              <a:t> FEKI (Tunisie), Younes BOUJELBENE (Tunisie),  </a:t>
            </a:r>
            <a:r>
              <a:rPr lang="fr-FR" sz="4400" b="1" dirty="0" err="1" smtClean="0">
                <a:solidFill>
                  <a:srgbClr val="002060"/>
                </a:solidFill>
              </a:rPr>
              <a:t>Zohair</a:t>
            </a:r>
            <a:r>
              <a:rPr lang="fr-FR" sz="4400" b="1" dirty="0" smtClean="0">
                <a:solidFill>
                  <a:srgbClr val="002060"/>
                </a:solidFill>
              </a:rPr>
              <a:t> HADHEK (Tunisie)</a:t>
            </a:r>
          </a:p>
        </p:txBody>
      </p:sp>
      <p:sp>
        <p:nvSpPr>
          <p:cNvPr id="21" name="Text Box 561"/>
          <p:cNvSpPr txBox="1">
            <a:spLocks noChangeArrowheads="1"/>
          </p:cNvSpPr>
          <p:nvPr/>
        </p:nvSpPr>
        <p:spPr bwMode="auto">
          <a:xfrm>
            <a:off x="904874" y="34184858"/>
            <a:ext cx="11077575" cy="825043"/>
          </a:xfrm>
          <a:prstGeom prst="rect">
            <a:avLst/>
          </a:prstGeom>
          <a:solidFill>
            <a:srgbClr val="800000"/>
          </a:solidFill>
          <a:ln w="9525">
            <a:noFill/>
            <a:miter lim="800000"/>
            <a:headEnd/>
            <a:tailEnd/>
          </a:ln>
        </p:spPr>
        <p:txBody>
          <a:bodyPr wrap="square" lIns="85562" tIns="42772" rIns="85562" bIns="42772">
            <a:spAutoFit/>
          </a:bodyPr>
          <a:lstStyle/>
          <a:p>
            <a:pPr algn="ctr" defTabSz="855663" eaLnBrk="0" hangingPunct="0">
              <a:spcBef>
                <a:spcPct val="50000"/>
              </a:spcBef>
            </a:pPr>
            <a:r>
              <a:rPr lang="en-US" sz="4800" b="1" dirty="0" err="1" smtClean="0">
                <a:solidFill>
                  <a:srgbClr val="F8F8F8"/>
                </a:solidFill>
              </a:rPr>
              <a:t>Comité</a:t>
            </a:r>
            <a:r>
              <a:rPr lang="en-US" sz="4800" b="1" dirty="0" smtClean="0">
                <a:solidFill>
                  <a:srgbClr val="F8F8F8"/>
                </a:solidFill>
              </a:rPr>
              <a:t> </a:t>
            </a:r>
            <a:r>
              <a:rPr lang="en-US" sz="4800" b="1" dirty="0" err="1" smtClean="0">
                <a:solidFill>
                  <a:srgbClr val="F8F8F8"/>
                </a:solidFill>
              </a:rPr>
              <a:t>d'organisation</a:t>
            </a:r>
            <a:endParaRPr lang="en-US" sz="4800" b="1" dirty="0">
              <a:solidFill>
                <a:srgbClr val="F8F8F8"/>
              </a:solidFill>
            </a:endParaRPr>
          </a:p>
        </p:txBody>
      </p:sp>
      <p:sp>
        <p:nvSpPr>
          <p:cNvPr id="22" name="Text Box 503"/>
          <p:cNvSpPr txBox="1">
            <a:spLocks noChangeArrowheads="1"/>
          </p:cNvSpPr>
          <p:nvPr/>
        </p:nvSpPr>
        <p:spPr bwMode="auto">
          <a:xfrm>
            <a:off x="819145" y="34189109"/>
            <a:ext cx="36845879" cy="2219826"/>
          </a:xfrm>
          <a:prstGeom prst="rect">
            <a:avLst/>
          </a:prstGeom>
          <a:noFill/>
          <a:ln w="9525">
            <a:noFill/>
            <a:miter lim="800000"/>
            <a:headEnd/>
            <a:tailEnd/>
          </a:ln>
        </p:spPr>
        <p:txBody>
          <a:bodyPr wrap="square" lIns="428619" tIns="428619" rIns="428619" bIns="428619">
            <a:spAutoFit/>
          </a:bodyPr>
          <a:lstStyle/>
          <a:p>
            <a:pPr algn="just">
              <a:lnSpc>
                <a:spcPct val="200000"/>
              </a:lnSpc>
            </a:pPr>
            <a:r>
              <a:rPr lang="en-US" sz="4400" b="1" dirty="0" err="1" smtClean="0">
                <a:solidFill>
                  <a:srgbClr val="002060"/>
                </a:solidFill>
              </a:rPr>
              <a:t>Amal</a:t>
            </a:r>
            <a:r>
              <a:rPr lang="en-US" sz="4400" b="1" dirty="0" smtClean="0">
                <a:solidFill>
                  <a:srgbClr val="002060"/>
                </a:solidFill>
              </a:rPr>
              <a:t> HAMMAMI, </a:t>
            </a:r>
            <a:r>
              <a:rPr lang="en-US" sz="4400" b="1" dirty="0" err="1" smtClean="0">
                <a:solidFill>
                  <a:srgbClr val="002060"/>
                </a:solidFill>
              </a:rPr>
              <a:t>Hatem</a:t>
            </a:r>
            <a:r>
              <a:rPr lang="en-US" sz="4400" b="1" dirty="0" smtClean="0">
                <a:solidFill>
                  <a:srgbClr val="002060"/>
                </a:solidFill>
              </a:rPr>
              <a:t> BELAAJ,  </a:t>
            </a:r>
            <a:r>
              <a:rPr lang="fr-FR" sz="4400" b="1" dirty="0" err="1" smtClean="0">
                <a:solidFill>
                  <a:srgbClr val="002060"/>
                </a:solidFill>
              </a:rPr>
              <a:t>Laarousi</a:t>
            </a:r>
            <a:r>
              <a:rPr lang="fr-FR" sz="4400" b="1" dirty="0" smtClean="0">
                <a:solidFill>
                  <a:srgbClr val="002060"/>
                </a:solidFill>
              </a:rPr>
              <a:t> DAOUD, </a:t>
            </a:r>
            <a:r>
              <a:rPr lang="fr-FR" sz="4400" b="1" dirty="0" err="1" smtClean="0">
                <a:solidFill>
                  <a:srgbClr val="002060"/>
                </a:solidFill>
              </a:rPr>
              <a:t>Manel</a:t>
            </a:r>
            <a:r>
              <a:rPr lang="fr-FR" sz="4400" b="1" dirty="0" smtClean="0">
                <a:solidFill>
                  <a:srgbClr val="002060"/>
                </a:solidFill>
              </a:rPr>
              <a:t> ZRIBI</a:t>
            </a:r>
            <a:r>
              <a:rPr lang="en-US" sz="4400" b="1" dirty="0" smtClean="0">
                <a:solidFill>
                  <a:srgbClr val="002060"/>
                </a:solidFill>
              </a:rPr>
              <a:t>, </a:t>
            </a:r>
            <a:r>
              <a:rPr lang="fr-FR" sz="4400" b="1" dirty="0" smtClean="0">
                <a:solidFill>
                  <a:srgbClr val="002060"/>
                </a:solidFill>
              </a:rPr>
              <a:t>Mohamed </a:t>
            </a:r>
            <a:r>
              <a:rPr lang="fr-FR" sz="4400" b="1" dirty="0" err="1" smtClean="0">
                <a:solidFill>
                  <a:srgbClr val="002060"/>
                </a:solidFill>
              </a:rPr>
              <a:t>Essalah</a:t>
            </a:r>
            <a:r>
              <a:rPr lang="fr-FR" sz="4400" b="1" dirty="0" smtClean="0">
                <a:solidFill>
                  <a:srgbClr val="002060"/>
                </a:solidFill>
              </a:rPr>
              <a:t> SALAH, </a:t>
            </a:r>
            <a:r>
              <a:rPr lang="fr-FR" sz="4400" b="1" dirty="0" err="1" smtClean="0">
                <a:solidFill>
                  <a:srgbClr val="002060"/>
                </a:solidFill>
              </a:rPr>
              <a:t>Riadh</a:t>
            </a:r>
            <a:r>
              <a:rPr lang="fr-FR" sz="4400" b="1" dirty="0" smtClean="0">
                <a:solidFill>
                  <a:srgbClr val="002060"/>
                </a:solidFill>
              </a:rPr>
              <a:t> HAJ TAEIB, Ridha ROMDHANI, </a:t>
            </a:r>
            <a:r>
              <a:rPr lang="fr-FR" sz="4400" b="1" dirty="0" err="1" smtClean="0">
                <a:solidFill>
                  <a:srgbClr val="002060"/>
                </a:solidFill>
              </a:rPr>
              <a:t>Sadok</a:t>
            </a:r>
            <a:r>
              <a:rPr lang="fr-FR" sz="4400" b="1" dirty="0" smtClean="0">
                <a:solidFill>
                  <a:srgbClr val="002060"/>
                </a:solidFill>
              </a:rPr>
              <a:t> CHAKROUN</a:t>
            </a:r>
            <a:endParaRPr lang="en-US" sz="4400" b="1" dirty="0" smtClean="0">
              <a:solidFill>
                <a:srgbClr val="002060"/>
              </a:solidFill>
            </a:endParaRPr>
          </a:p>
        </p:txBody>
      </p:sp>
      <p:pic>
        <p:nvPicPr>
          <p:cNvPr id="25" name="Image 24" descr="D:\Documents and Settings\Gharbi\Bureau\conference\logo-ured-800.png"/>
          <p:cNvPicPr/>
          <p:nvPr/>
        </p:nvPicPr>
        <p:blipFill>
          <a:blip r:embed="rId8"/>
          <a:srcRect/>
          <a:stretch>
            <a:fillRect/>
          </a:stretch>
        </p:blipFill>
        <p:spPr bwMode="auto">
          <a:xfrm>
            <a:off x="9936553" y="38938858"/>
            <a:ext cx="4036624" cy="2730799"/>
          </a:xfrm>
          <a:prstGeom prst="rect">
            <a:avLst/>
          </a:prstGeom>
          <a:noFill/>
          <a:ln w="9525">
            <a:noFill/>
            <a:miter lim="800000"/>
            <a:headEnd/>
            <a:tailEnd/>
          </a:ln>
        </p:spPr>
      </p:pic>
      <p:pic>
        <p:nvPicPr>
          <p:cNvPr id="26" name="Image 25" descr="D:\Documents and Settings\Gharbi\Bureau\conference\sfax ville.jpg"/>
          <p:cNvPicPr/>
          <p:nvPr/>
        </p:nvPicPr>
        <p:blipFill>
          <a:blip r:embed="rId9" cstate="print"/>
          <a:srcRect/>
          <a:stretch>
            <a:fillRect/>
          </a:stretch>
        </p:blipFill>
        <p:spPr bwMode="auto">
          <a:xfrm>
            <a:off x="19967609" y="38836383"/>
            <a:ext cx="2658702" cy="2647769"/>
          </a:xfrm>
          <a:prstGeom prst="rect">
            <a:avLst/>
          </a:prstGeom>
          <a:noFill/>
          <a:ln w="9525">
            <a:noFill/>
            <a:miter lim="800000"/>
            <a:headEnd/>
            <a:tailEnd/>
          </a:ln>
        </p:spPr>
      </p:pic>
      <p:pic>
        <p:nvPicPr>
          <p:cNvPr id="27" name="yui_3_16_0_1_1452024156362_3965" descr="http://www.beit-elkhibra.tn/wp-content/themes/beit/images/logoar.png"/>
          <p:cNvPicPr/>
          <p:nvPr/>
        </p:nvPicPr>
        <p:blipFill>
          <a:blip r:embed="rId10" cstate="print"/>
          <a:srcRect/>
          <a:stretch>
            <a:fillRect/>
          </a:stretch>
        </p:blipFill>
        <p:spPr bwMode="auto">
          <a:xfrm>
            <a:off x="23445930" y="38773321"/>
            <a:ext cx="2096479" cy="2702068"/>
          </a:xfrm>
          <a:prstGeom prst="rect">
            <a:avLst/>
          </a:prstGeom>
          <a:noFill/>
          <a:ln w="9525">
            <a:noFill/>
            <a:miter lim="800000"/>
            <a:headEnd/>
            <a:tailEnd/>
          </a:ln>
        </p:spPr>
      </p:pic>
      <p:pic>
        <p:nvPicPr>
          <p:cNvPr id="30" name="Picture 2" descr="D:\Documents and Settings\Gharbi\Bureau\conference\port-commercial-de-Sfax.jpg"/>
          <p:cNvPicPr>
            <a:picLocks noChangeAspect="1" noChangeArrowheads="1"/>
          </p:cNvPicPr>
          <p:nvPr/>
        </p:nvPicPr>
        <p:blipFill>
          <a:blip r:embed="rId11"/>
          <a:srcRect/>
          <a:stretch>
            <a:fillRect/>
          </a:stretch>
        </p:blipFill>
        <p:spPr bwMode="auto">
          <a:xfrm>
            <a:off x="606426" y="542519"/>
            <a:ext cx="37083999" cy="8885644"/>
          </a:xfrm>
          <a:prstGeom prst="rect">
            <a:avLst/>
          </a:prstGeom>
          <a:noFill/>
        </p:spPr>
      </p:pic>
      <p:sp>
        <p:nvSpPr>
          <p:cNvPr id="31" name="Rectangle 5"/>
          <p:cNvSpPr>
            <a:spLocks noChangeArrowheads="1"/>
          </p:cNvSpPr>
          <p:nvPr/>
        </p:nvSpPr>
        <p:spPr bwMode="auto">
          <a:xfrm>
            <a:off x="606425" y="714375"/>
            <a:ext cx="37058600" cy="5487840"/>
          </a:xfrm>
          <a:prstGeom prst="rect">
            <a:avLst/>
          </a:prstGeom>
          <a:noFill/>
          <a:ln w="9525">
            <a:noFill/>
            <a:miter lim="800000"/>
            <a:headEnd/>
            <a:tailEnd/>
          </a:ln>
        </p:spPr>
        <p:txBody>
          <a:bodyPr lIns="85540" tIns="42763" rIns="85540" bIns="42763">
            <a:spAutoFit/>
          </a:bodyPr>
          <a:lstStyle/>
          <a:p>
            <a:pPr algn="ctr"/>
            <a:r>
              <a:rPr lang="fr-FR" sz="6900" dirty="0" smtClean="0">
                <a:solidFill>
                  <a:schemeClr val="bg1">
                    <a:lumMod val="20000"/>
                    <a:lumOff val="80000"/>
                  </a:schemeClr>
                </a:solidFill>
                <a:latin typeface="Arial Black" pitchFamily="-105" charset="0"/>
              </a:rPr>
              <a:t>Première conférence internationale sur l’allocation équitable </a:t>
            </a:r>
          </a:p>
          <a:p>
            <a:pPr algn="ctr"/>
            <a:r>
              <a:rPr lang="fr-FR" sz="6900" dirty="0" smtClean="0">
                <a:solidFill>
                  <a:schemeClr val="bg1">
                    <a:lumMod val="20000"/>
                    <a:lumOff val="80000"/>
                  </a:schemeClr>
                </a:solidFill>
                <a:latin typeface="Arial Black" pitchFamily="-105" charset="0"/>
              </a:rPr>
              <a:t>des ressources pour un développement régional durable</a:t>
            </a:r>
          </a:p>
          <a:p>
            <a:pPr algn="ctr" defTabSz="855663">
              <a:spcBef>
                <a:spcPct val="50000"/>
              </a:spcBef>
            </a:pPr>
            <a:r>
              <a:rPr lang="en-US" sz="6900" dirty="0" smtClean="0">
                <a:solidFill>
                  <a:schemeClr val="bg1">
                    <a:lumMod val="20000"/>
                    <a:lumOff val="80000"/>
                  </a:schemeClr>
                </a:solidFill>
                <a:latin typeface="Arial Black" pitchFamily="-105" charset="0"/>
              </a:rPr>
              <a:t>07-08-09, </a:t>
            </a:r>
            <a:r>
              <a:rPr lang="en-US" sz="6900" dirty="0" err="1" smtClean="0">
                <a:solidFill>
                  <a:schemeClr val="bg1">
                    <a:lumMod val="20000"/>
                    <a:lumOff val="80000"/>
                  </a:schemeClr>
                </a:solidFill>
                <a:latin typeface="Arial Black" pitchFamily="-105" charset="0"/>
              </a:rPr>
              <a:t>octobre</a:t>
            </a:r>
            <a:r>
              <a:rPr lang="en-US" sz="6900" dirty="0" smtClean="0">
                <a:solidFill>
                  <a:schemeClr val="bg1">
                    <a:lumMod val="20000"/>
                    <a:lumOff val="80000"/>
                  </a:schemeClr>
                </a:solidFill>
                <a:latin typeface="Arial Black" pitchFamily="-105" charset="0"/>
              </a:rPr>
              <a:t>, 2016</a:t>
            </a:r>
          </a:p>
          <a:p>
            <a:pPr algn="ctr" defTabSz="855663">
              <a:spcBef>
                <a:spcPct val="50000"/>
              </a:spcBef>
            </a:pPr>
            <a:r>
              <a:rPr lang="en-US" sz="6900" dirty="0" smtClean="0">
                <a:solidFill>
                  <a:schemeClr val="bg1">
                    <a:lumMod val="20000"/>
                    <a:lumOff val="80000"/>
                  </a:schemeClr>
                </a:solidFill>
                <a:latin typeface="Arial Black" pitchFamily="-105" charset="0"/>
              </a:rPr>
              <a:t> </a:t>
            </a:r>
            <a:r>
              <a:rPr lang="en-US" sz="6900" dirty="0" err="1" smtClean="0">
                <a:solidFill>
                  <a:schemeClr val="bg1">
                    <a:lumMod val="20000"/>
                    <a:lumOff val="80000"/>
                  </a:schemeClr>
                </a:solidFill>
                <a:latin typeface="Arial Black" pitchFamily="-105" charset="0"/>
              </a:rPr>
              <a:t>Hôtel</a:t>
            </a:r>
            <a:r>
              <a:rPr lang="en-US" sz="6900" dirty="0" smtClean="0">
                <a:solidFill>
                  <a:schemeClr val="bg1">
                    <a:lumMod val="20000"/>
                    <a:lumOff val="80000"/>
                  </a:schemeClr>
                </a:solidFill>
                <a:latin typeface="Arial Black" pitchFamily="-105" charset="0"/>
              </a:rPr>
              <a:t> </a:t>
            </a:r>
            <a:r>
              <a:rPr lang="en-US" sz="6900" dirty="0" err="1" smtClean="0">
                <a:solidFill>
                  <a:schemeClr val="bg1">
                    <a:lumMod val="20000"/>
                    <a:lumOff val="80000"/>
                  </a:schemeClr>
                </a:solidFill>
                <a:latin typeface="Arial Black" pitchFamily="-105" charset="0"/>
              </a:rPr>
              <a:t>Syphax</a:t>
            </a:r>
            <a:r>
              <a:rPr lang="en-US" sz="6900" dirty="0" smtClean="0">
                <a:solidFill>
                  <a:schemeClr val="bg1">
                    <a:lumMod val="20000"/>
                    <a:lumOff val="80000"/>
                  </a:schemeClr>
                </a:solidFill>
                <a:latin typeface="Arial Black" pitchFamily="-105" charset="0"/>
              </a:rPr>
              <a:t>, </a:t>
            </a:r>
            <a:r>
              <a:rPr lang="en-US" sz="6900" dirty="0" err="1" smtClean="0">
                <a:solidFill>
                  <a:schemeClr val="bg1">
                    <a:lumMod val="20000"/>
                    <a:lumOff val="80000"/>
                  </a:schemeClr>
                </a:solidFill>
                <a:latin typeface="Arial Black" pitchFamily="-105" charset="0"/>
              </a:rPr>
              <a:t>Sfax</a:t>
            </a:r>
            <a:r>
              <a:rPr lang="en-US" sz="6900" dirty="0" smtClean="0">
                <a:solidFill>
                  <a:schemeClr val="bg1">
                    <a:lumMod val="20000"/>
                    <a:lumOff val="80000"/>
                  </a:schemeClr>
                </a:solidFill>
                <a:latin typeface="Arial Black" pitchFamily="-105" charset="0"/>
              </a:rPr>
              <a:t>, </a:t>
            </a:r>
            <a:r>
              <a:rPr lang="en-US" sz="6900" dirty="0" err="1" smtClean="0">
                <a:solidFill>
                  <a:schemeClr val="bg1">
                    <a:lumMod val="20000"/>
                    <a:lumOff val="80000"/>
                  </a:schemeClr>
                </a:solidFill>
                <a:latin typeface="Arial Black" pitchFamily="-105" charset="0"/>
              </a:rPr>
              <a:t>Tunisie</a:t>
            </a:r>
            <a:endParaRPr lang="en-US" sz="6900" dirty="0">
              <a:solidFill>
                <a:schemeClr val="bg1">
                  <a:lumMod val="20000"/>
                  <a:lumOff val="80000"/>
                </a:schemeClr>
              </a:solidFill>
              <a:latin typeface="Arial Black" pitchFamily="-105" charset="0"/>
            </a:endParaRPr>
          </a:p>
        </p:txBody>
      </p:sp>
      <p:sp>
        <p:nvSpPr>
          <p:cNvPr id="32" name="ZoneTexte 31"/>
          <p:cNvSpPr txBox="1"/>
          <p:nvPr/>
        </p:nvSpPr>
        <p:spPr>
          <a:xfrm>
            <a:off x="1028700" y="2450592"/>
            <a:ext cx="10629901" cy="1338828"/>
          </a:xfrm>
          <a:prstGeom prst="rect">
            <a:avLst/>
          </a:prstGeom>
          <a:noFill/>
        </p:spPr>
        <p:txBody>
          <a:bodyPr wrap="square" rtlCol="0">
            <a:spAutoFit/>
          </a:bodyPr>
          <a:lstStyle/>
          <a:p>
            <a:r>
              <a:rPr lang="fr-FR" dirty="0" smtClean="0"/>
              <a:t>république tunisienne</a:t>
            </a:r>
          </a:p>
          <a:p>
            <a:r>
              <a:rPr lang="fr-FR" dirty="0" smtClean="0"/>
              <a:t>Ministère de l’Enseignement Supérieur  et de la Recherche Scientifique</a:t>
            </a:r>
          </a:p>
          <a:p>
            <a:endParaRPr lang="fr-FR" dirty="0"/>
          </a:p>
        </p:txBody>
      </p:sp>
      <p:pic>
        <p:nvPicPr>
          <p:cNvPr id="33" name="Picture 2" descr="D:\Documents and Settings\Gharbi\Bureau\conference\republique tunisienne.png"/>
          <p:cNvPicPr>
            <a:picLocks noChangeAspect="1" noChangeArrowheads="1"/>
          </p:cNvPicPr>
          <p:nvPr/>
        </p:nvPicPr>
        <p:blipFill>
          <a:blip r:embed="rId12"/>
          <a:srcRect/>
          <a:stretch>
            <a:fillRect/>
          </a:stretch>
        </p:blipFill>
        <p:spPr bwMode="auto">
          <a:xfrm>
            <a:off x="1028700" y="3789420"/>
            <a:ext cx="2162175" cy="1438275"/>
          </a:xfrm>
          <a:prstGeom prst="rect">
            <a:avLst/>
          </a:prstGeom>
          <a:noFill/>
        </p:spPr>
      </p:pic>
      <p:pic>
        <p:nvPicPr>
          <p:cNvPr id="1026" name="Picture 2" descr="D:\Documents and Settings\Gharbi\Bureau\site conférence\ISB.jpg"/>
          <p:cNvPicPr>
            <a:picLocks noChangeAspect="1" noChangeArrowheads="1"/>
          </p:cNvPicPr>
          <p:nvPr/>
        </p:nvPicPr>
        <p:blipFill>
          <a:blip r:embed="rId13"/>
          <a:srcRect/>
          <a:stretch>
            <a:fillRect/>
          </a:stretch>
        </p:blipFill>
        <p:spPr bwMode="auto">
          <a:xfrm>
            <a:off x="26283833" y="38695357"/>
            <a:ext cx="3467668" cy="3620934"/>
          </a:xfrm>
          <a:prstGeom prst="rect">
            <a:avLst/>
          </a:prstGeom>
          <a:noFill/>
        </p:spPr>
      </p:pic>
      <p:sp>
        <p:nvSpPr>
          <p:cNvPr id="35" name="ZoneTexte 34"/>
          <p:cNvSpPr txBox="1"/>
          <p:nvPr/>
        </p:nvSpPr>
        <p:spPr>
          <a:xfrm>
            <a:off x="16017765" y="37673709"/>
            <a:ext cx="12454759" cy="1123384"/>
          </a:xfrm>
          <a:prstGeom prst="rect">
            <a:avLst/>
          </a:prstGeom>
          <a:noFill/>
        </p:spPr>
        <p:txBody>
          <a:bodyPr wrap="square" rtlCol="0">
            <a:spAutoFit/>
          </a:bodyPr>
          <a:lstStyle/>
          <a:p>
            <a:r>
              <a:rPr lang="fr-FR" sz="4000" b="1" dirty="0" smtClean="0"/>
              <a:t>https://sites.google.com/site/developpementregionaldurable/</a:t>
            </a:r>
          </a:p>
          <a:p>
            <a:endParaRPr lang="fr-FR" dirty="0"/>
          </a:p>
        </p:txBody>
      </p:sp>
      <p:pic>
        <p:nvPicPr>
          <p:cNvPr id="2" name="Picture 2" descr="http://www.tunisie360.info/images/sfax-musee-archeologique.jpg"/>
          <p:cNvPicPr>
            <a:picLocks noChangeAspect="1" noChangeArrowheads="1"/>
          </p:cNvPicPr>
          <p:nvPr/>
        </p:nvPicPr>
        <p:blipFill>
          <a:blip r:embed="rId14"/>
          <a:srcRect/>
          <a:stretch>
            <a:fillRect/>
          </a:stretch>
        </p:blipFill>
        <p:spPr bwMode="auto">
          <a:xfrm>
            <a:off x="21567229" y="15828579"/>
            <a:ext cx="15782486" cy="12310441"/>
          </a:xfrm>
          <a:prstGeom prst="rect">
            <a:avLst/>
          </a:prstGeom>
          <a:noFill/>
        </p:spPr>
      </p:pic>
      <p:pic>
        <p:nvPicPr>
          <p:cNvPr id="3" name="Picture 2" descr="D:\Documents and Settings\Gharbi\Bureau\bureau 2016\conference\logo RIT.png"/>
          <p:cNvPicPr>
            <a:picLocks noChangeAspect="1" noChangeArrowheads="1"/>
          </p:cNvPicPr>
          <p:nvPr/>
        </p:nvPicPr>
        <p:blipFill>
          <a:blip r:embed="rId15"/>
          <a:srcRect/>
          <a:stretch>
            <a:fillRect/>
          </a:stretch>
        </p:blipFill>
        <p:spPr bwMode="auto">
          <a:xfrm>
            <a:off x="15008772" y="40905195"/>
            <a:ext cx="3259959" cy="2986005"/>
          </a:xfrm>
          <a:prstGeom prst="rect">
            <a:avLst/>
          </a:prstGeom>
          <a:noFill/>
        </p:spPr>
      </p:pic>
      <p:pic>
        <p:nvPicPr>
          <p:cNvPr id="34" name="Image 33" descr="D:\Documents and Settings\Gharbi\Bureau\bureau 2016\conference\logo aidenis.png"/>
          <p:cNvPicPr/>
          <p:nvPr/>
        </p:nvPicPr>
        <p:blipFill>
          <a:blip r:embed="rId16"/>
          <a:srcRect/>
          <a:stretch>
            <a:fillRect/>
          </a:stretch>
        </p:blipFill>
        <p:spPr bwMode="auto">
          <a:xfrm>
            <a:off x="19990058" y="41669657"/>
            <a:ext cx="1577171" cy="1925312"/>
          </a:xfrm>
          <a:prstGeom prst="rect">
            <a:avLst/>
          </a:prstGeom>
          <a:noFill/>
          <a:ln w="9525">
            <a:noFill/>
            <a:miter lim="800000"/>
            <a:headEnd/>
            <a:tailEnd/>
          </a:ln>
        </p:spPr>
      </p:pic>
      <p:pic>
        <p:nvPicPr>
          <p:cNvPr id="36" name="Image 35" descr="D:\Documents and Settings\Gharbi\Bureau\bureau 2016\conference\logo ing.png"/>
          <p:cNvPicPr/>
          <p:nvPr/>
        </p:nvPicPr>
        <p:blipFill>
          <a:blip r:embed="rId17"/>
          <a:srcRect/>
          <a:stretch>
            <a:fillRect/>
          </a:stretch>
        </p:blipFill>
        <p:spPr bwMode="auto">
          <a:xfrm>
            <a:off x="23389497" y="41739209"/>
            <a:ext cx="2894336" cy="17105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60045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9013</TotalTime>
  <Words>364</Words>
  <Application>Microsoft Office PowerPoint</Application>
  <PresentationFormat>Personnalisé</PresentationFormat>
  <Paragraphs>34</Paragraphs>
  <Slides>1</Slides>
  <Notes>1</Notes>
  <HiddenSlides>0</HiddenSlides>
  <MMClips>0</MMClips>
  <ScaleCrop>false</ScaleCrop>
  <HeadingPairs>
    <vt:vector size="4" baseType="variant">
      <vt:variant>
        <vt:lpstr>Thème</vt:lpstr>
      </vt:variant>
      <vt:variant>
        <vt:i4>3</vt:i4>
      </vt:variant>
      <vt:variant>
        <vt:lpstr>Titres des diapositives</vt:lpstr>
      </vt:variant>
      <vt:variant>
        <vt:i4>1</vt:i4>
      </vt:variant>
    </vt:vector>
  </HeadingPairs>
  <TitlesOfParts>
    <vt:vector size="4" baseType="lpstr">
      <vt:lpstr>Custom Design</vt:lpstr>
      <vt:lpstr>1_Custom Design</vt:lpstr>
      <vt:lpstr>2_Custom Design</vt:lpstr>
      <vt:lpstr>Présentation PowerPoint</vt:lpstr>
    </vt:vector>
  </TitlesOfParts>
  <Company>www.PosterPresentations.com</Company>
  <LinksUpToDate>false</LinksUpToDate>
  <SharedDoc>false</SharedDoc>
  <HyperlinkBase>http://www.posterpresentations.com</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100cm by 100cm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2009</dc:description>
  <cp:lastModifiedBy>Admin</cp:lastModifiedBy>
  <cp:revision>329</cp:revision>
  <cp:lastPrinted>2009-01-25T17:21:58Z</cp:lastPrinted>
  <dcterms:created xsi:type="dcterms:W3CDTF">2011-04-29T15:05:12Z</dcterms:created>
  <dcterms:modified xsi:type="dcterms:W3CDTF">2016-09-21T15:18:03Z</dcterms:modified>
  <cp:category>Powerpoint poster templates</cp:category>
</cp:coreProperties>
</file>